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80" r:id="rId4"/>
  </p:sldMasterIdLst>
  <p:notesMasterIdLst>
    <p:notesMasterId r:id="rId17"/>
  </p:notesMasterIdLst>
  <p:handoutMasterIdLst>
    <p:handoutMasterId r:id="rId18"/>
  </p:handoutMasterIdLst>
  <p:sldIdLst>
    <p:sldId id="269" r:id="rId5"/>
    <p:sldId id="270" r:id="rId6"/>
    <p:sldId id="271" r:id="rId7"/>
    <p:sldId id="280" r:id="rId8"/>
    <p:sldId id="279" r:id="rId9"/>
    <p:sldId id="272" r:id="rId10"/>
    <p:sldId id="273" r:id="rId11"/>
    <p:sldId id="277" r:id="rId12"/>
    <p:sldId id="278" r:id="rId13"/>
    <p:sldId id="274" r:id="rId14"/>
    <p:sldId id="275" r:id="rId15"/>
    <p:sldId id="276" r:id="rId16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8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FB4C0D-4400-406D-9C63-B66E77EB4A74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ru-RU"/>
        </a:p>
      </dgm:t>
    </dgm:pt>
    <dgm:pt modelId="{EE93F728-F3E5-46EB-AAC1-E178BFEB721D}">
      <dgm:prSet phldrT="[Текст]" custT="1"/>
      <dgm:spPr/>
      <dgm:t>
        <a:bodyPr/>
        <a:lstStyle/>
        <a:p>
          <a:r>
            <a:rPr lang="ru-RU" sz="2400" b="1" dirty="0" smtClean="0"/>
            <a:t>НАУЧНОЕ ПРОГРАММИРОВАНИЕ</a:t>
          </a:r>
          <a:endParaRPr lang="ru-RU" sz="2400" b="1" dirty="0"/>
        </a:p>
      </dgm:t>
    </dgm:pt>
    <dgm:pt modelId="{4D461D19-EE6F-409C-8718-E2EE38005C58}" type="parTrans" cxnId="{9786A716-B510-4F3D-A1B1-728F7099A2DD}">
      <dgm:prSet/>
      <dgm:spPr/>
      <dgm:t>
        <a:bodyPr/>
        <a:lstStyle/>
        <a:p>
          <a:endParaRPr lang="ru-RU"/>
        </a:p>
      </dgm:t>
    </dgm:pt>
    <dgm:pt modelId="{1F4BC724-6752-405A-9797-7E9639BE4BC3}" type="sibTrans" cxnId="{9786A716-B510-4F3D-A1B1-728F7099A2DD}">
      <dgm:prSet/>
      <dgm:spPr/>
      <dgm:t>
        <a:bodyPr/>
        <a:lstStyle/>
        <a:p>
          <a:endParaRPr lang="ru-RU"/>
        </a:p>
      </dgm:t>
    </dgm:pt>
    <dgm:pt modelId="{D16FEDD1-2977-4FCC-8B50-2DA0B54D93E6}">
      <dgm:prSet phldrT="[Текст]" custT="1"/>
      <dgm:spPr/>
      <dgm:t>
        <a:bodyPr/>
        <a:lstStyle/>
        <a:p>
          <a:endParaRPr lang="ru-RU" sz="2400" b="1" dirty="0"/>
        </a:p>
      </dgm:t>
    </dgm:pt>
    <dgm:pt modelId="{C3472CB7-A460-44B4-A39A-B697F023F2ED}" type="parTrans" cxnId="{FEBD3CC1-0CB7-4035-BE95-E22E34B94105}">
      <dgm:prSet/>
      <dgm:spPr/>
      <dgm:t>
        <a:bodyPr/>
        <a:lstStyle/>
        <a:p>
          <a:endParaRPr lang="ru-RU"/>
        </a:p>
      </dgm:t>
    </dgm:pt>
    <dgm:pt modelId="{A1581EC5-ED33-41D2-9C20-AF7519FE4C9B}" type="sibTrans" cxnId="{FEBD3CC1-0CB7-4035-BE95-E22E34B94105}">
      <dgm:prSet/>
      <dgm:spPr/>
      <dgm:t>
        <a:bodyPr/>
        <a:lstStyle/>
        <a:p>
          <a:endParaRPr lang="ru-RU"/>
        </a:p>
      </dgm:t>
    </dgm:pt>
    <dgm:pt modelId="{74D6F97B-C2C8-4581-8209-28B71834BC77}">
      <dgm:prSet phldrT="[Текст]" custT="1"/>
      <dgm:spPr/>
      <dgm:t>
        <a:bodyPr/>
        <a:lstStyle/>
        <a:p>
          <a:r>
            <a:rPr lang="ru-RU" sz="2400" b="1" dirty="0" smtClean="0"/>
            <a:t>СПОРТИВНОЕ ПРОГРАММИРОВАНИЕ</a:t>
          </a:r>
          <a:endParaRPr lang="ru-RU" sz="2400" b="1" dirty="0"/>
        </a:p>
      </dgm:t>
    </dgm:pt>
    <dgm:pt modelId="{CEE0FC36-B9C0-40A3-BB74-D6FBA930C176}" type="parTrans" cxnId="{571A8859-A96F-4730-A897-6377E5A71EA3}">
      <dgm:prSet/>
      <dgm:spPr/>
      <dgm:t>
        <a:bodyPr/>
        <a:lstStyle/>
        <a:p>
          <a:endParaRPr lang="ru-RU"/>
        </a:p>
      </dgm:t>
    </dgm:pt>
    <dgm:pt modelId="{19E6BFA5-DB68-46E2-B78F-340221012AB1}" type="sibTrans" cxnId="{571A8859-A96F-4730-A897-6377E5A71EA3}">
      <dgm:prSet/>
      <dgm:spPr/>
      <dgm:t>
        <a:bodyPr/>
        <a:lstStyle/>
        <a:p>
          <a:endParaRPr lang="ru-RU"/>
        </a:p>
      </dgm:t>
    </dgm:pt>
    <dgm:pt modelId="{0B7A013B-EE1E-4740-A352-EBF83A59DD56}">
      <dgm:prSet/>
      <dgm:spPr/>
      <dgm:t>
        <a:bodyPr/>
        <a:lstStyle/>
        <a:p>
          <a:endParaRPr lang="ru-RU"/>
        </a:p>
      </dgm:t>
    </dgm:pt>
    <dgm:pt modelId="{FF858223-3ACC-4936-909D-DAFC557456C7}" type="parTrans" cxnId="{BD162891-B2A7-4734-9B47-0831823D90B9}">
      <dgm:prSet/>
      <dgm:spPr/>
      <dgm:t>
        <a:bodyPr/>
        <a:lstStyle/>
        <a:p>
          <a:endParaRPr lang="ru-RU"/>
        </a:p>
      </dgm:t>
    </dgm:pt>
    <dgm:pt modelId="{5D0B69FD-BE7C-443E-90DF-2E516471B75B}" type="sibTrans" cxnId="{BD162891-B2A7-4734-9B47-0831823D90B9}">
      <dgm:prSet/>
      <dgm:spPr/>
      <dgm:t>
        <a:bodyPr/>
        <a:lstStyle/>
        <a:p>
          <a:endParaRPr lang="ru-RU"/>
        </a:p>
      </dgm:t>
    </dgm:pt>
    <dgm:pt modelId="{84D2AE3E-6323-4923-BAC8-AC1DC38018C1}">
      <dgm:prSet/>
      <dgm:spPr/>
      <dgm:t>
        <a:bodyPr/>
        <a:lstStyle/>
        <a:p>
          <a:endParaRPr lang="ru-RU"/>
        </a:p>
      </dgm:t>
    </dgm:pt>
    <dgm:pt modelId="{87B96E3A-2A68-46CB-B96B-73CEDCC84D91}" type="parTrans" cxnId="{FBE84B9D-613A-4BDF-A349-5F3678D2574D}">
      <dgm:prSet/>
      <dgm:spPr/>
      <dgm:t>
        <a:bodyPr/>
        <a:lstStyle/>
        <a:p>
          <a:endParaRPr lang="ru-RU"/>
        </a:p>
      </dgm:t>
    </dgm:pt>
    <dgm:pt modelId="{ABBFAE6B-6FCF-442F-B592-BBC51F1E416B}" type="sibTrans" cxnId="{FBE84B9D-613A-4BDF-A349-5F3678D2574D}">
      <dgm:prSet/>
      <dgm:spPr/>
      <dgm:t>
        <a:bodyPr/>
        <a:lstStyle/>
        <a:p>
          <a:endParaRPr lang="ru-RU"/>
        </a:p>
      </dgm:t>
    </dgm:pt>
    <dgm:pt modelId="{AA766D34-6F1D-4D26-86C2-2434E909D33C}">
      <dgm:prSet/>
      <dgm:spPr/>
      <dgm:t>
        <a:bodyPr/>
        <a:lstStyle/>
        <a:p>
          <a:endParaRPr lang="ru-RU"/>
        </a:p>
      </dgm:t>
    </dgm:pt>
    <dgm:pt modelId="{A97BC41A-93BB-48D3-8558-EE6E4432105C}" type="parTrans" cxnId="{F0818F10-2712-4B83-B17B-FE10D63EAC86}">
      <dgm:prSet/>
      <dgm:spPr/>
      <dgm:t>
        <a:bodyPr/>
        <a:lstStyle/>
        <a:p>
          <a:endParaRPr lang="ru-RU"/>
        </a:p>
      </dgm:t>
    </dgm:pt>
    <dgm:pt modelId="{9AFCA50C-B213-4DD5-B32E-A6D301ABCF00}" type="sibTrans" cxnId="{F0818F10-2712-4B83-B17B-FE10D63EAC86}">
      <dgm:prSet/>
      <dgm:spPr/>
      <dgm:t>
        <a:bodyPr/>
        <a:lstStyle/>
        <a:p>
          <a:endParaRPr lang="ru-RU"/>
        </a:p>
      </dgm:t>
    </dgm:pt>
    <dgm:pt modelId="{EDC3B184-24D7-489D-BEA9-981D34944E1A}">
      <dgm:prSet/>
      <dgm:spPr/>
      <dgm:t>
        <a:bodyPr/>
        <a:lstStyle/>
        <a:p>
          <a:r>
            <a:rPr lang="ru-RU" b="1" smtClean="0"/>
            <a:t>ЭКОНОМИЧЕСКОЕ ПРОГРАММИРОВАНИЕ</a:t>
          </a:r>
          <a:endParaRPr lang="ru-RU" b="1" dirty="0"/>
        </a:p>
      </dgm:t>
    </dgm:pt>
    <dgm:pt modelId="{141B3DD9-F4F7-4D50-9A0B-9E0A27B4D97A}" type="parTrans" cxnId="{58F6E5CF-BA91-4285-8710-057C58FDC793}">
      <dgm:prSet/>
      <dgm:spPr/>
      <dgm:t>
        <a:bodyPr/>
        <a:lstStyle/>
        <a:p>
          <a:endParaRPr lang="ru-RU"/>
        </a:p>
      </dgm:t>
    </dgm:pt>
    <dgm:pt modelId="{44243A21-4867-4C93-9F06-C4FACD1291F1}" type="sibTrans" cxnId="{58F6E5CF-BA91-4285-8710-057C58FDC793}">
      <dgm:prSet/>
      <dgm:spPr/>
      <dgm:t>
        <a:bodyPr/>
        <a:lstStyle/>
        <a:p>
          <a:endParaRPr lang="ru-RU"/>
        </a:p>
      </dgm:t>
    </dgm:pt>
    <dgm:pt modelId="{3A153886-BA3E-4187-9D07-02C89C153D19}" type="pres">
      <dgm:prSet presAssocID="{1FFB4C0D-4400-406D-9C63-B66E77EB4A74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ru-RU"/>
        </a:p>
      </dgm:t>
    </dgm:pt>
    <dgm:pt modelId="{51A05E81-2377-4C0B-8A5C-4AA465AB092E}" type="pres">
      <dgm:prSet presAssocID="{1FFB4C0D-4400-406D-9C63-B66E77EB4A74}" presName="Name1" presStyleCnt="0"/>
      <dgm:spPr/>
    </dgm:pt>
    <dgm:pt modelId="{7866891A-7653-4A71-A051-7FABE4AFBE7D}" type="pres">
      <dgm:prSet presAssocID="{1FFB4C0D-4400-406D-9C63-B66E77EB4A74}" presName="cycle" presStyleCnt="0"/>
      <dgm:spPr/>
    </dgm:pt>
    <dgm:pt modelId="{9CD4D9FF-9086-4BD6-A70A-9F1A22967956}" type="pres">
      <dgm:prSet presAssocID="{1FFB4C0D-4400-406D-9C63-B66E77EB4A74}" presName="srcNode" presStyleLbl="node1" presStyleIdx="0" presStyleCnt="7"/>
      <dgm:spPr/>
    </dgm:pt>
    <dgm:pt modelId="{E1D75EB4-A6E6-4D17-A079-46ACE2C97CF1}" type="pres">
      <dgm:prSet presAssocID="{1FFB4C0D-4400-406D-9C63-B66E77EB4A74}" presName="conn" presStyleLbl="parChTrans1D2" presStyleIdx="0" presStyleCnt="1"/>
      <dgm:spPr/>
      <dgm:t>
        <a:bodyPr/>
        <a:lstStyle/>
        <a:p>
          <a:endParaRPr lang="ru-RU"/>
        </a:p>
      </dgm:t>
    </dgm:pt>
    <dgm:pt modelId="{8FD16954-77A3-4468-B9B7-CA677966B32C}" type="pres">
      <dgm:prSet presAssocID="{1FFB4C0D-4400-406D-9C63-B66E77EB4A74}" presName="extraNode" presStyleLbl="node1" presStyleIdx="0" presStyleCnt="7"/>
      <dgm:spPr/>
    </dgm:pt>
    <dgm:pt modelId="{4E331D2C-F59A-4675-A2F1-83D4F2E1B0FA}" type="pres">
      <dgm:prSet presAssocID="{1FFB4C0D-4400-406D-9C63-B66E77EB4A74}" presName="dstNode" presStyleLbl="node1" presStyleIdx="0" presStyleCnt="7"/>
      <dgm:spPr/>
    </dgm:pt>
    <dgm:pt modelId="{2CF66F40-D18A-4351-8A9A-7DE8DC17406B}" type="pres">
      <dgm:prSet presAssocID="{0B7A013B-EE1E-4740-A352-EBF83A59DD56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0ADCD5E-48D2-4D94-8126-CFA412803286}" type="pres">
      <dgm:prSet presAssocID="{0B7A013B-EE1E-4740-A352-EBF83A59DD56}" presName="accent_1" presStyleCnt="0"/>
      <dgm:spPr/>
    </dgm:pt>
    <dgm:pt modelId="{6A3D4924-883F-49C7-892F-BF8A20FE3FEE}" type="pres">
      <dgm:prSet presAssocID="{0B7A013B-EE1E-4740-A352-EBF83A59DD56}" presName="accentRepeatNode" presStyleLbl="solidFgAcc1" presStyleIdx="0" presStyleCnt="7"/>
      <dgm:spPr/>
    </dgm:pt>
    <dgm:pt modelId="{2277BFEA-F26C-48C1-8BF3-DC24104FECC0}" type="pres">
      <dgm:prSet presAssocID="{84D2AE3E-6323-4923-BAC8-AC1DC38018C1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6ED046A-4F4B-41C1-BA52-DBEFA6C0432F}" type="pres">
      <dgm:prSet presAssocID="{84D2AE3E-6323-4923-BAC8-AC1DC38018C1}" presName="accent_2" presStyleCnt="0"/>
      <dgm:spPr/>
    </dgm:pt>
    <dgm:pt modelId="{D1625579-899D-4A37-B702-140071DCDFA8}" type="pres">
      <dgm:prSet presAssocID="{84D2AE3E-6323-4923-BAC8-AC1DC38018C1}" presName="accentRepeatNode" presStyleLbl="solidFgAcc1" presStyleIdx="1" presStyleCnt="7"/>
      <dgm:spPr/>
    </dgm:pt>
    <dgm:pt modelId="{28B55C03-B04B-4DA2-BB24-8F030E01DD56}" type="pres">
      <dgm:prSet presAssocID="{EE93F728-F3E5-46EB-AAC1-E178BFEB721D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7AF0A99-7889-4F2E-96E1-20E93CEC9AC6}" type="pres">
      <dgm:prSet presAssocID="{EE93F728-F3E5-46EB-AAC1-E178BFEB721D}" presName="accent_3" presStyleCnt="0"/>
      <dgm:spPr/>
    </dgm:pt>
    <dgm:pt modelId="{D4798C7D-6944-4DC9-AA93-F7CFD95F5B44}" type="pres">
      <dgm:prSet presAssocID="{EE93F728-F3E5-46EB-AAC1-E178BFEB721D}" presName="accentRepeatNode" presStyleLbl="solidFgAcc1" presStyleIdx="2" presStyleCnt="7"/>
      <dgm:spPr/>
    </dgm:pt>
    <dgm:pt modelId="{CC695951-C29C-444C-9911-86439C518F96}" type="pres">
      <dgm:prSet presAssocID="{D16FEDD1-2977-4FCC-8B50-2DA0B54D93E6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606235F-56E6-4128-AED1-F5F87152983A}" type="pres">
      <dgm:prSet presAssocID="{D16FEDD1-2977-4FCC-8B50-2DA0B54D93E6}" presName="accent_4" presStyleCnt="0"/>
      <dgm:spPr/>
    </dgm:pt>
    <dgm:pt modelId="{135478B4-DB24-4441-9F9B-F7CE9D194B3C}" type="pres">
      <dgm:prSet presAssocID="{D16FEDD1-2977-4FCC-8B50-2DA0B54D93E6}" presName="accentRepeatNode" presStyleLbl="solidFgAcc1" presStyleIdx="3" presStyleCnt="7"/>
      <dgm:spPr/>
    </dgm:pt>
    <dgm:pt modelId="{FC7F90B5-4DAE-4BD0-AA08-050760E1512D}" type="pres">
      <dgm:prSet presAssocID="{EDC3B184-24D7-489D-BEA9-981D34944E1A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F23223E-207D-46B4-81EF-9A7C6941F4DE}" type="pres">
      <dgm:prSet presAssocID="{EDC3B184-24D7-489D-BEA9-981D34944E1A}" presName="accent_5" presStyleCnt="0"/>
      <dgm:spPr/>
    </dgm:pt>
    <dgm:pt modelId="{AD31C758-883D-4A55-ABDE-927D280B497E}" type="pres">
      <dgm:prSet presAssocID="{EDC3B184-24D7-489D-BEA9-981D34944E1A}" presName="accentRepeatNode" presStyleLbl="solidFgAcc1" presStyleIdx="4" presStyleCnt="7"/>
      <dgm:spPr/>
    </dgm:pt>
    <dgm:pt modelId="{7C1E1902-6B72-4AA9-BB83-C62F435161A5}" type="pres">
      <dgm:prSet presAssocID="{AA766D34-6F1D-4D26-86C2-2434E909D33C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8857213-5E23-419D-9CC6-3DB4B6157730}" type="pres">
      <dgm:prSet presAssocID="{AA766D34-6F1D-4D26-86C2-2434E909D33C}" presName="accent_6" presStyleCnt="0"/>
      <dgm:spPr/>
    </dgm:pt>
    <dgm:pt modelId="{4EAC8FAD-C797-44D0-8A28-9060160459BB}" type="pres">
      <dgm:prSet presAssocID="{AA766D34-6F1D-4D26-86C2-2434E909D33C}" presName="accentRepeatNode" presStyleLbl="solidFgAcc1" presStyleIdx="5" presStyleCnt="7"/>
      <dgm:spPr/>
    </dgm:pt>
    <dgm:pt modelId="{02947388-1FF4-48FF-B875-C2B059A88D99}" type="pres">
      <dgm:prSet presAssocID="{74D6F97B-C2C8-4581-8209-28B71834BC77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A651809-0D4D-41C1-BFF1-8F368F49475B}" type="pres">
      <dgm:prSet presAssocID="{74D6F97B-C2C8-4581-8209-28B71834BC77}" presName="accent_7" presStyleCnt="0"/>
      <dgm:spPr/>
    </dgm:pt>
    <dgm:pt modelId="{E0350939-D79B-41C5-A5C4-E6BFEDC32783}" type="pres">
      <dgm:prSet presAssocID="{74D6F97B-C2C8-4581-8209-28B71834BC77}" presName="accentRepeatNode" presStyleLbl="solidFgAcc1" presStyleIdx="6" presStyleCnt="7"/>
      <dgm:spPr/>
    </dgm:pt>
  </dgm:ptLst>
  <dgm:cxnLst>
    <dgm:cxn modelId="{3C79B138-2BBA-4AD8-A074-B16BDF3CF683}" type="presOf" srcId="{EDC3B184-24D7-489D-BEA9-981D34944E1A}" destId="{FC7F90B5-4DAE-4BD0-AA08-050760E1512D}" srcOrd="0" destOrd="0" presId="urn:microsoft.com/office/officeart/2008/layout/VerticalCurvedList"/>
    <dgm:cxn modelId="{5D81C068-DFCE-4C50-B93F-C41982DA6F0F}" type="presOf" srcId="{1FFB4C0D-4400-406D-9C63-B66E77EB4A74}" destId="{3A153886-BA3E-4187-9D07-02C89C153D19}" srcOrd="0" destOrd="0" presId="urn:microsoft.com/office/officeart/2008/layout/VerticalCurvedList"/>
    <dgm:cxn modelId="{93373AC0-0554-496D-B98C-929F0D740347}" type="presOf" srcId="{74D6F97B-C2C8-4581-8209-28B71834BC77}" destId="{02947388-1FF4-48FF-B875-C2B059A88D99}" srcOrd="0" destOrd="0" presId="urn:microsoft.com/office/officeart/2008/layout/VerticalCurvedList"/>
    <dgm:cxn modelId="{CFB5B119-311D-43E3-84A5-9F0A380F71C1}" type="presOf" srcId="{84D2AE3E-6323-4923-BAC8-AC1DC38018C1}" destId="{2277BFEA-F26C-48C1-8BF3-DC24104FECC0}" srcOrd="0" destOrd="0" presId="urn:microsoft.com/office/officeart/2008/layout/VerticalCurvedList"/>
    <dgm:cxn modelId="{F0818F10-2712-4B83-B17B-FE10D63EAC86}" srcId="{1FFB4C0D-4400-406D-9C63-B66E77EB4A74}" destId="{AA766D34-6F1D-4D26-86C2-2434E909D33C}" srcOrd="5" destOrd="0" parTransId="{A97BC41A-93BB-48D3-8558-EE6E4432105C}" sibTransId="{9AFCA50C-B213-4DD5-B32E-A6D301ABCF00}"/>
    <dgm:cxn modelId="{1BAD155B-C2B2-4880-9235-E487F1EEEFDA}" type="presOf" srcId="{AA766D34-6F1D-4D26-86C2-2434E909D33C}" destId="{7C1E1902-6B72-4AA9-BB83-C62F435161A5}" srcOrd="0" destOrd="0" presId="urn:microsoft.com/office/officeart/2008/layout/VerticalCurvedList"/>
    <dgm:cxn modelId="{95C903A8-2267-4AF5-BDF2-B47D4BA41EF1}" type="presOf" srcId="{5D0B69FD-BE7C-443E-90DF-2E516471B75B}" destId="{E1D75EB4-A6E6-4D17-A079-46ACE2C97CF1}" srcOrd="0" destOrd="0" presId="urn:microsoft.com/office/officeart/2008/layout/VerticalCurvedList"/>
    <dgm:cxn modelId="{510E27DA-4249-4450-A39A-992D520F3A49}" type="presOf" srcId="{EE93F728-F3E5-46EB-AAC1-E178BFEB721D}" destId="{28B55C03-B04B-4DA2-BB24-8F030E01DD56}" srcOrd="0" destOrd="0" presId="urn:microsoft.com/office/officeart/2008/layout/VerticalCurvedList"/>
    <dgm:cxn modelId="{9786A716-B510-4F3D-A1B1-728F7099A2DD}" srcId="{1FFB4C0D-4400-406D-9C63-B66E77EB4A74}" destId="{EE93F728-F3E5-46EB-AAC1-E178BFEB721D}" srcOrd="2" destOrd="0" parTransId="{4D461D19-EE6F-409C-8718-E2EE38005C58}" sibTransId="{1F4BC724-6752-405A-9797-7E9639BE4BC3}"/>
    <dgm:cxn modelId="{FBE84B9D-613A-4BDF-A349-5F3678D2574D}" srcId="{1FFB4C0D-4400-406D-9C63-B66E77EB4A74}" destId="{84D2AE3E-6323-4923-BAC8-AC1DC38018C1}" srcOrd="1" destOrd="0" parTransId="{87B96E3A-2A68-46CB-B96B-73CEDCC84D91}" sibTransId="{ABBFAE6B-6FCF-442F-B592-BBC51F1E416B}"/>
    <dgm:cxn modelId="{FEBD3CC1-0CB7-4035-BE95-E22E34B94105}" srcId="{1FFB4C0D-4400-406D-9C63-B66E77EB4A74}" destId="{D16FEDD1-2977-4FCC-8B50-2DA0B54D93E6}" srcOrd="3" destOrd="0" parTransId="{C3472CB7-A460-44B4-A39A-B697F023F2ED}" sibTransId="{A1581EC5-ED33-41D2-9C20-AF7519FE4C9B}"/>
    <dgm:cxn modelId="{BD162891-B2A7-4734-9B47-0831823D90B9}" srcId="{1FFB4C0D-4400-406D-9C63-B66E77EB4A74}" destId="{0B7A013B-EE1E-4740-A352-EBF83A59DD56}" srcOrd="0" destOrd="0" parTransId="{FF858223-3ACC-4936-909D-DAFC557456C7}" sibTransId="{5D0B69FD-BE7C-443E-90DF-2E516471B75B}"/>
    <dgm:cxn modelId="{F84A1B7A-D114-4E84-992D-6153EE44861B}" type="presOf" srcId="{D16FEDD1-2977-4FCC-8B50-2DA0B54D93E6}" destId="{CC695951-C29C-444C-9911-86439C518F96}" srcOrd="0" destOrd="0" presId="urn:microsoft.com/office/officeart/2008/layout/VerticalCurvedList"/>
    <dgm:cxn modelId="{571A8859-A96F-4730-A897-6377E5A71EA3}" srcId="{1FFB4C0D-4400-406D-9C63-B66E77EB4A74}" destId="{74D6F97B-C2C8-4581-8209-28B71834BC77}" srcOrd="6" destOrd="0" parTransId="{CEE0FC36-B9C0-40A3-BB74-D6FBA930C176}" sibTransId="{19E6BFA5-DB68-46E2-B78F-340221012AB1}"/>
    <dgm:cxn modelId="{A4EE97AB-7EF7-45D0-B2D7-51BCD57AC679}" type="presOf" srcId="{0B7A013B-EE1E-4740-A352-EBF83A59DD56}" destId="{2CF66F40-D18A-4351-8A9A-7DE8DC17406B}" srcOrd="0" destOrd="0" presId="urn:microsoft.com/office/officeart/2008/layout/VerticalCurvedList"/>
    <dgm:cxn modelId="{58F6E5CF-BA91-4285-8710-057C58FDC793}" srcId="{1FFB4C0D-4400-406D-9C63-B66E77EB4A74}" destId="{EDC3B184-24D7-489D-BEA9-981D34944E1A}" srcOrd="4" destOrd="0" parTransId="{141B3DD9-F4F7-4D50-9A0B-9E0A27B4D97A}" sibTransId="{44243A21-4867-4C93-9F06-C4FACD1291F1}"/>
    <dgm:cxn modelId="{890E0CB8-3B03-4C0E-A98E-9BF7CD5E722D}" type="presParOf" srcId="{3A153886-BA3E-4187-9D07-02C89C153D19}" destId="{51A05E81-2377-4C0B-8A5C-4AA465AB092E}" srcOrd="0" destOrd="0" presId="urn:microsoft.com/office/officeart/2008/layout/VerticalCurvedList"/>
    <dgm:cxn modelId="{4EA0E735-F237-4037-921C-688F66D95AD5}" type="presParOf" srcId="{51A05E81-2377-4C0B-8A5C-4AA465AB092E}" destId="{7866891A-7653-4A71-A051-7FABE4AFBE7D}" srcOrd="0" destOrd="0" presId="urn:microsoft.com/office/officeart/2008/layout/VerticalCurvedList"/>
    <dgm:cxn modelId="{4272532A-651F-4534-8BA1-3DF8F9FBA7ED}" type="presParOf" srcId="{7866891A-7653-4A71-A051-7FABE4AFBE7D}" destId="{9CD4D9FF-9086-4BD6-A70A-9F1A22967956}" srcOrd="0" destOrd="0" presId="urn:microsoft.com/office/officeart/2008/layout/VerticalCurvedList"/>
    <dgm:cxn modelId="{285DA2E4-E788-47A2-AD0C-39F1891FF17B}" type="presParOf" srcId="{7866891A-7653-4A71-A051-7FABE4AFBE7D}" destId="{E1D75EB4-A6E6-4D17-A079-46ACE2C97CF1}" srcOrd="1" destOrd="0" presId="urn:microsoft.com/office/officeart/2008/layout/VerticalCurvedList"/>
    <dgm:cxn modelId="{505A6DD1-50AA-409D-B293-C91BA0CAC534}" type="presParOf" srcId="{7866891A-7653-4A71-A051-7FABE4AFBE7D}" destId="{8FD16954-77A3-4468-B9B7-CA677966B32C}" srcOrd="2" destOrd="0" presId="urn:microsoft.com/office/officeart/2008/layout/VerticalCurvedList"/>
    <dgm:cxn modelId="{7FE5D3F4-9BD3-4FA8-9203-18575F474193}" type="presParOf" srcId="{7866891A-7653-4A71-A051-7FABE4AFBE7D}" destId="{4E331D2C-F59A-4675-A2F1-83D4F2E1B0FA}" srcOrd="3" destOrd="0" presId="urn:microsoft.com/office/officeart/2008/layout/VerticalCurvedList"/>
    <dgm:cxn modelId="{96176327-0EF8-42CA-9114-27B4461DEA1D}" type="presParOf" srcId="{51A05E81-2377-4C0B-8A5C-4AA465AB092E}" destId="{2CF66F40-D18A-4351-8A9A-7DE8DC17406B}" srcOrd="1" destOrd="0" presId="urn:microsoft.com/office/officeart/2008/layout/VerticalCurvedList"/>
    <dgm:cxn modelId="{B683CFB3-4B89-406A-BA7E-69FE5D271476}" type="presParOf" srcId="{51A05E81-2377-4C0B-8A5C-4AA465AB092E}" destId="{E0ADCD5E-48D2-4D94-8126-CFA412803286}" srcOrd="2" destOrd="0" presId="urn:microsoft.com/office/officeart/2008/layout/VerticalCurvedList"/>
    <dgm:cxn modelId="{64A49ABB-A634-4CE4-9F66-AA426566FA78}" type="presParOf" srcId="{E0ADCD5E-48D2-4D94-8126-CFA412803286}" destId="{6A3D4924-883F-49C7-892F-BF8A20FE3FEE}" srcOrd="0" destOrd="0" presId="urn:microsoft.com/office/officeart/2008/layout/VerticalCurvedList"/>
    <dgm:cxn modelId="{6AF7E4D9-79C0-40BE-B1EA-A0D0DCC674B0}" type="presParOf" srcId="{51A05E81-2377-4C0B-8A5C-4AA465AB092E}" destId="{2277BFEA-F26C-48C1-8BF3-DC24104FECC0}" srcOrd="3" destOrd="0" presId="urn:microsoft.com/office/officeart/2008/layout/VerticalCurvedList"/>
    <dgm:cxn modelId="{2BA3F409-E120-4C63-BC0E-BFA94DD3618D}" type="presParOf" srcId="{51A05E81-2377-4C0B-8A5C-4AA465AB092E}" destId="{E6ED046A-4F4B-41C1-BA52-DBEFA6C0432F}" srcOrd="4" destOrd="0" presId="urn:microsoft.com/office/officeart/2008/layout/VerticalCurvedList"/>
    <dgm:cxn modelId="{7D3FCA66-AF2C-4B6F-850C-A4C8D1F2798E}" type="presParOf" srcId="{E6ED046A-4F4B-41C1-BA52-DBEFA6C0432F}" destId="{D1625579-899D-4A37-B702-140071DCDFA8}" srcOrd="0" destOrd="0" presId="urn:microsoft.com/office/officeart/2008/layout/VerticalCurvedList"/>
    <dgm:cxn modelId="{3FD42F74-BF26-4AEE-AF9E-5E726BF95011}" type="presParOf" srcId="{51A05E81-2377-4C0B-8A5C-4AA465AB092E}" destId="{28B55C03-B04B-4DA2-BB24-8F030E01DD56}" srcOrd="5" destOrd="0" presId="urn:microsoft.com/office/officeart/2008/layout/VerticalCurvedList"/>
    <dgm:cxn modelId="{D6BB67D3-0C10-433C-9359-3FC2EA9EF56B}" type="presParOf" srcId="{51A05E81-2377-4C0B-8A5C-4AA465AB092E}" destId="{47AF0A99-7889-4F2E-96E1-20E93CEC9AC6}" srcOrd="6" destOrd="0" presId="urn:microsoft.com/office/officeart/2008/layout/VerticalCurvedList"/>
    <dgm:cxn modelId="{B802FAB7-874C-490A-AFF6-BAA76925DD31}" type="presParOf" srcId="{47AF0A99-7889-4F2E-96E1-20E93CEC9AC6}" destId="{D4798C7D-6944-4DC9-AA93-F7CFD95F5B44}" srcOrd="0" destOrd="0" presId="urn:microsoft.com/office/officeart/2008/layout/VerticalCurvedList"/>
    <dgm:cxn modelId="{40344CBC-CD07-4C7A-8058-A3191214376F}" type="presParOf" srcId="{51A05E81-2377-4C0B-8A5C-4AA465AB092E}" destId="{CC695951-C29C-444C-9911-86439C518F96}" srcOrd="7" destOrd="0" presId="urn:microsoft.com/office/officeart/2008/layout/VerticalCurvedList"/>
    <dgm:cxn modelId="{85DFA84F-0D79-4412-8421-594837C2AC30}" type="presParOf" srcId="{51A05E81-2377-4C0B-8A5C-4AA465AB092E}" destId="{C606235F-56E6-4128-AED1-F5F87152983A}" srcOrd="8" destOrd="0" presId="urn:microsoft.com/office/officeart/2008/layout/VerticalCurvedList"/>
    <dgm:cxn modelId="{33666A69-E854-41E3-9A7A-18522C6A0FB7}" type="presParOf" srcId="{C606235F-56E6-4128-AED1-F5F87152983A}" destId="{135478B4-DB24-4441-9F9B-F7CE9D194B3C}" srcOrd="0" destOrd="0" presId="urn:microsoft.com/office/officeart/2008/layout/VerticalCurvedList"/>
    <dgm:cxn modelId="{06352517-AB62-4CCE-88BB-6E81E2584E97}" type="presParOf" srcId="{51A05E81-2377-4C0B-8A5C-4AA465AB092E}" destId="{FC7F90B5-4DAE-4BD0-AA08-050760E1512D}" srcOrd="9" destOrd="0" presId="urn:microsoft.com/office/officeart/2008/layout/VerticalCurvedList"/>
    <dgm:cxn modelId="{084ED0C3-2323-4BC8-845C-6F1186A30137}" type="presParOf" srcId="{51A05E81-2377-4C0B-8A5C-4AA465AB092E}" destId="{BF23223E-207D-46B4-81EF-9A7C6941F4DE}" srcOrd="10" destOrd="0" presId="urn:microsoft.com/office/officeart/2008/layout/VerticalCurvedList"/>
    <dgm:cxn modelId="{55734DFD-7E25-439D-9B13-D740F33C782E}" type="presParOf" srcId="{BF23223E-207D-46B4-81EF-9A7C6941F4DE}" destId="{AD31C758-883D-4A55-ABDE-927D280B497E}" srcOrd="0" destOrd="0" presId="urn:microsoft.com/office/officeart/2008/layout/VerticalCurvedList"/>
    <dgm:cxn modelId="{9A28BD5E-35FF-4A6D-8C31-585A7828F702}" type="presParOf" srcId="{51A05E81-2377-4C0B-8A5C-4AA465AB092E}" destId="{7C1E1902-6B72-4AA9-BB83-C62F435161A5}" srcOrd="11" destOrd="0" presId="urn:microsoft.com/office/officeart/2008/layout/VerticalCurvedList"/>
    <dgm:cxn modelId="{FED69F33-D39B-484D-8FA2-2839F9044C52}" type="presParOf" srcId="{51A05E81-2377-4C0B-8A5C-4AA465AB092E}" destId="{88857213-5E23-419D-9CC6-3DB4B6157730}" srcOrd="12" destOrd="0" presId="urn:microsoft.com/office/officeart/2008/layout/VerticalCurvedList"/>
    <dgm:cxn modelId="{127C1170-64B0-4D0A-86F5-688C1B2F9C1D}" type="presParOf" srcId="{88857213-5E23-419D-9CC6-3DB4B6157730}" destId="{4EAC8FAD-C797-44D0-8A28-9060160459BB}" srcOrd="0" destOrd="0" presId="urn:microsoft.com/office/officeart/2008/layout/VerticalCurvedList"/>
    <dgm:cxn modelId="{203A1D61-0601-4E8A-9419-DA50816303D1}" type="presParOf" srcId="{51A05E81-2377-4C0B-8A5C-4AA465AB092E}" destId="{02947388-1FF4-48FF-B875-C2B059A88D99}" srcOrd="13" destOrd="0" presId="urn:microsoft.com/office/officeart/2008/layout/VerticalCurvedList"/>
    <dgm:cxn modelId="{2C455A0F-75C5-4A4C-9945-161BE5DB2B64}" type="presParOf" srcId="{51A05E81-2377-4C0B-8A5C-4AA465AB092E}" destId="{FA651809-0D4D-41C1-BFF1-8F368F49475B}" srcOrd="14" destOrd="0" presId="urn:microsoft.com/office/officeart/2008/layout/VerticalCurvedList"/>
    <dgm:cxn modelId="{97F12357-93AB-4142-A9C2-64516BF85F95}" type="presParOf" srcId="{FA651809-0D4D-41C1-BFF1-8F368F49475B}" destId="{E0350939-D79B-41C5-A5C4-E6BFEDC3278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D3A50C-F378-4F46-9B4E-992E1EC95470}" type="doc">
      <dgm:prSet loTypeId="urn:microsoft.com/office/officeart/2005/8/layout/process1" loCatId="process" qsTypeId="urn:microsoft.com/office/officeart/2005/8/quickstyle/simple1" qsCatId="simple" csTypeId="urn:microsoft.com/office/officeart/2005/8/colors/accent1_1" csCatId="accent1" phldr="1"/>
      <dgm:spPr/>
    </dgm:pt>
    <dgm:pt modelId="{B30B4E46-1F2B-4534-B9F9-947DD8255E0A}">
      <dgm:prSet phldrT="[Текст]"/>
      <dgm:spPr/>
      <dgm:t>
        <a:bodyPr/>
        <a:lstStyle/>
        <a:p>
          <a:r>
            <a:rPr lang="ru-RU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Исходный код</a:t>
          </a:r>
          <a:endParaRPr lang="ru-RU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6C7F195-7AEE-4DE1-BD44-FAE9BFECF6E2}" type="parTrans" cxnId="{39FE9B62-FBCF-49C2-B64A-E1BF9EE6BF6A}">
      <dgm:prSet/>
      <dgm:spPr/>
      <dgm:t>
        <a:bodyPr/>
        <a:lstStyle/>
        <a:p>
          <a:endParaRPr lang="ru-RU"/>
        </a:p>
      </dgm:t>
    </dgm:pt>
    <dgm:pt modelId="{45EE1836-C34A-4DDC-8F53-41D354C96D91}" type="sibTrans" cxnId="{39FE9B62-FBCF-49C2-B64A-E1BF9EE6BF6A}">
      <dgm:prSet/>
      <dgm:spPr/>
      <dgm:t>
        <a:bodyPr/>
        <a:lstStyle/>
        <a:p>
          <a:endParaRPr lang="ru-RU"/>
        </a:p>
      </dgm:t>
    </dgm:pt>
    <dgm:pt modelId="{2EFBF366-A739-475C-9114-EDCE0DC1047C}">
      <dgm:prSet phldrT="[Текст]"/>
      <dgm:spPr/>
      <dgm:t>
        <a:bodyPr/>
        <a:lstStyle/>
        <a:p>
          <a:r>
            <a:rPr lang="ru-RU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Выполняемый код</a:t>
          </a:r>
          <a:endParaRPr lang="ru-RU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1E3104-CEB9-4D25-A71D-792CAF9D35DB}" type="parTrans" cxnId="{8473BC0C-4686-4283-AC8B-5A872F942BD6}">
      <dgm:prSet/>
      <dgm:spPr/>
      <dgm:t>
        <a:bodyPr/>
        <a:lstStyle/>
        <a:p>
          <a:endParaRPr lang="ru-RU"/>
        </a:p>
      </dgm:t>
    </dgm:pt>
    <dgm:pt modelId="{00F69C7C-4EE5-4745-BE69-51F5D5E62354}" type="sibTrans" cxnId="{8473BC0C-4686-4283-AC8B-5A872F942BD6}">
      <dgm:prSet/>
      <dgm:spPr/>
      <dgm:t>
        <a:bodyPr/>
        <a:lstStyle/>
        <a:p>
          <a:endParaRPr lang="ru-RU"/>
        </a:p>
      </dgm:t>
    </dgm:pt>
    <dgm:pt modelId="{D4CBA4BF-056D-4BE3-808A-AD3C246E71A1}">
      <dgm:prSet phldrT="[Текст]"/>
      <dgm:spPr/>
      <dgm:t>
        <a:bodyPr/>
        <a:lstStyle/>
        <a:p>
          <a:r>
            <a:rPr lang="ru-RU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Машинный код</a:t>
          </a:r>
          <a:endParaRPr lang="ru-RU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52CAE40-AEBC-41EB-AA09-F0015AFFBBFE}" type="parTrans" cxnId="{52FA06C0-FE59-48AE-B6B5-8A3E2CE044F9}">
      <dgm:prSet/>
      <dgm:spPr/>
      <dgm:t>
        <a:bodyPr/>
        <a:lstStyle/>
        <a:p>
          <a:endParaRPr lang="ru-RU"/>
        </a:p>
      </dgm:t>
    </dgm:pt>
    <dgm:pt modelId="{5581FD84-713E-4B56-934B-4175EC6CA8C1}" type="sibTrans" cxnId="{52FA06C0-FE59-48AE-B6B5-8A3E2CE044F9}">
      <dgm:prSet/>
      <dgm:spPr/>
      <dgm:t>
        <a:bodyPr/>
        <a:lstStyle/>
        <a:p>
          <a:endParaRPr lang="ru-RU"/>
        </a:p>
      </dgm:t>
    </dgm:pt>
    <dgm:pt modelId="{2C6E7A06-4C57-40AF-B151-1A75F01FFBC9}" type="pres">
      <dgm:prSet presAssocID="{17D3A50C-F378-4F46-9B4E-992E1EC95470}" presName="Name0" presStyleCnt="0">
        <dgm:presLayoutVars>
          <dgm:dir/>
          <dgm:resizeHandles val="exact"/>
        </dgm:presLayoutVars>
      </dgm:prSet>
      <dgm:spPr/>
    </dgm:pt>
    <dgm:pt modelId="{85B3A1BE-F883-4D1A-AA09-9C6B0D1BAD5A}" type="pres">
      <dgm:prSet presAssocID="{B30B4E46-1F2B-4534-B9F9-947DD8255E0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026B53D-D62F-4694-AF7C-DFE4BB3F3591}" type="pres">
      <dgm:prSet presAssocID="{45EE1836-C34A-4DDC-8F53-41D354C96D91}" presName="sibTrans" presStyleLbl="sibTrans2D1" presStyleIdx="0" presStyleCnt="2"/>
      <dgm:spPr/>
      <dgm:t>
        <a:bodyPr/>
        <a:lstStyle/>
        <a:p>
          <a:endParaRPr lang="ru-RU"/>
        </a:p>
      </dgm:t>
    </dgm:pt>
    <dgm:pt modelId="{D67856F4-E519-43C8-A762-C59DC8DAC000}" type="pres">
      <dgm:prSet presAssocID="{45EE1836-C34A-4DDC-8F53-41D354C96D91}" presName="connectorText" presStyleLbl="sibTrans2D1" presStyleIdx="0" presStyleCnt="2"/>
      <dgm:spPr/>
      <dgm:t>
        <a:bodyPr/>
        <a:lstStyle/>
        <a:p>
          <a:endParaRPr lang="ru-RU"/>
        </a:p>
      </dgm:t>
    </dgm:pt>
    <dgm:pt modelId="{871CE62D-86CC-413E-A756-57EDEE78DBF7}" type="pres">
      <dgm:prSet presAssocID="{2EFBF366-A739-475C-9114-EDCE0DC1047C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FF3198D-9B18-4FA7-8EAD-CA75D9ACD114}" type="pres">
      <dgm:prSet presAssocID="{00F69C7C-4EE5-4745-BE69-51F5D5E62354}" presName="sibTrans" presStyleLbl="sibTrans2D1" presStyleIdx="1" presStyleCnt="2"/>
      <dgm:spPr/>
      <dgm:t>
        <a:bodyPr/>
        <a:lstStyle/>
        <a:p>
          <a:endParaRPr lang="ru-RU"/>
        </a:p>
      </dgm:t>
    </dgm:pt>
    <dgm:pt modelId="{6309FF08-F2B8-4A70-BDFF-68AD0A158E97}" type="pres">
      <dgm:prSet presAssocID="{00F69C7C-4EE5-4745-BE69-51F5D5E62354}" presName="connectorText" presStyleLbl="sibTrans2D1" presStyleIdx="1" presStyleCnt="2"/>
      <dgm:spPr/>
      <dgm:t>
        <a:bodyPr/>
        <a:lstStyle/>
        <a:p>
          <a:endParaRPr lang="ru-RU"/>
        </a:p>
      </dgm:t>
    </dgm:pt>
    <dgm:pt modelId="{B83C0629-18EE-4DCA-BCAF-DC842A595865}" type="pres">
      <dgm:prSet presAssocID="{D4CBA4BF-056D-4BE3-808A-AD3C246E71A1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18D00D76-2C2F-4D90-B44B-CD79EA12870F}" type="presOf" srcId="{00F69C7C-4EE5-4745-BE69-51F5D5E62354}" destId="{0FF3198D-9B18-4FA7-8EAD-CA75D9ACD114}" srcOrd="0" destOrd="0" presId="urn:microsoft.com/office/officeart/2005/8/layout/process1"/>
    <dgm:cxn modelId="{B1C3F639-D9C2-404D-A669-CA7F5ECAA7DB}" type="presOf" srcId="{17D3A50C-F378-4F46-9B4E-992E1EC95470}" destId="{2C6E7A06-4C57-40AF-B151-1A75F01FFBC9}" srcOrd="0" destOrd="0" presId="urn:microsoft.com/office/officeart/2005/8/layout/process1"/>
    <dgm:cxn modelId="{39FE9B62-FBCF-49C2-B64A-E1BF9EE6BF6A}" srcId="{17D3A50C-F378-4F46-9B4E-992E1EC95470}" destId="{B30B4E46-1F2B-4534-B9F9-947DD8255E0A}" srcOrd="0" destOrd="0" parTransId="{86C7F195-7AEE-4DE1-BD44-FAE9BFECF6E2}" sibTransId="{45EE1836-C34A-4DDC-8F53-41D354C96D91}"/>
    <dgm:cxn modelId="{52FA06C0-FE59-48AE-B6B5-8A3E2CE044F9}" srcId="{17D3A50C-F378-4F46-9B4E-992E1EC95470}" destId="{D4CBA4BF-056D-4BE3-808A-AD3C246E71A1}" srcOrd="2" destOrd="0" parTransId="{D52CAE40-AEBC-41EB-AA09-F0015AFFBBFE}" sibTransId="{5581FD84-713E-4B56-934B-4175EC6CA8C1}"/>
    <dgm:cxn modelId="{121A7C82-BDA3-4393-A84A-D445471751AD}" type="presOf" srcId="{2EFBF366-A739-475C-9114-EDCE0DC1047C}" destId="{871CE62D-86CC-413E-A756-57EDEE78DBF7}" srcOrd="0" destOrd="0" presId="urn:microsoft.com/office/officeart/2005/8/layout/process1"/>
    <dgm:cxn modelId="{0C607EF7-F06A-4428-B73F-F67EC4C15907}" type="presOf" srcId="{45EE1836-C34A-4DDC-8F53-41D354C96D91}" destId="{D67856F4-E519-43C8-A762-C59DC8DAC000}" srcOrd="1" destOrd="0" presId="urn:microsoft.com/office/officeart/2005/8/layout/process1"/>
    <dgm:cxn modelId="{8A689313-432C-4BB7-B526-A0968617DA1D}" type="presOf" srcId="{00F69C7C-4EE5-4745-BE69-51F5D5E62354}" destId="{6309FF08-F2B8-4A70-BDFF-68AD0A158E97}" srcOrd="1" destOrd="0" presId="urn:microsoft.com/office/officeart/2005/8/layout/process1"/>
    <dgm:cxn modelId="{8473BC0C-4686-4283-AC8B-5A872F942BD6}" srcId="{17D3A50C-F378-4F46-9B4E-992E1EC95470}" destId="{2EFBF366-A739-475C-9114-EDCE0DC1047C}" srcOrd="1" destOrd="0" parTransId="{2F1E3104-CEB9-4D25-A71D-792CAF9D35DB}" sibTransId="{00F69C7C-4EE5-4745-BE69-51F5D5E62354}"/>
    <dgm:cxn modelId="{367D64A6-6034-479A-85A9-49994A5A8F53}" type="presOf" srcId="{D4CBA4BF-056D-4BE3-808A-AD3C246E71A1}" destId="{B83C0629-18EE-4DCA-BCAF-DC842A595865}" srcOrd="0" destOrd="0" presId="urn:microsoft.com/office/officeart/2005/8/layout/process1"/>
    <dgm:cxn modelId="{65920A96-A640-4A59-9E81-2A11BF6ACD8F}" type="presOf" srcId="{B30B4E46-1F2B-4534-B9F9-947DD8255E0A}" destId="{85B3A1BE-F883-4D1A-AA09-9C6B0D1BAD5A}" srcOrd="0" destOrd="0" presId="urn:microsoft.com/office/officeart/2005/8/layout/process1"/>
    <dgm:cxn modelId="{D3E72133-A9B7-4C80-AF4F-ACCE75B861C6}" type="presOf" srcId="{45EE1836-C34A-4DDC-8F53-41D354C96D91}" destId="{7026B53D-D62F-4694-AF7C-DFE4BB3F3591}" srcOrd="0" destOrd="0" presId="urn:microsoft.com/office/officeart/2005/8/layout/process1"/>
    <dgm:cxn modelId="{8CDA33FC-B888-4D12-8BD3-8BBD94410381}" type="presParOf" srcId="{2C6E7A06-4C57-40AF-B151-1A75F01FFBC9}" destId="{85B3A1BE-F883-4D1A-AA09-9C6B0D1BAD5A}" srcOrd="0" destOrd="0" presId="urn:microsoft.com/office/officeart/2005/8/layout/process1"/>
    <dgm:cxn modelId="{F5470CC3-AAFA-43C3-AC5D-64E362592772}" type="presParOf" srcId="{2C6E7A06-4C57-40AF-B151-1A75F01FFBC9}" destId="{7026B53D-D62F-4694-AF7C-DFE4BB3F3591}" srcOrd="1" destOrd="0" presId="urn:microsoft.com/office/officeart/2005/8/layout/process1"/>
    <dgm:cxn modelId="{F5AECD59-9F71-4AE9-8292-6F1E5C2264BF}" type="presParOf" srcId="{7026B53D-D62F-4694-AF7C-DFE4BB3F3591}" destId="{D67856F4-E519-43C8-A762-C59DC8DAC000}" srcOrd="0" destOrd="0" presId="urn:microsoft.com/office/officeart/2005/8/layout/process1"/>
    <dgm:cxn modelId="{BD23FE7C-B850-4639-A35B-6C1A6D081136}" type="presParOf" srcId="{2C6E7A06-4C57-40AF-B151-1A75F01FFBC9}" destId="{871CE62D-86CC-413E-A756-57EDEE78DBF7}" srcOrd="2" destOrd="0" presId="urn:microsoft.com/office/officeart/2005/8/layout/process1"/>
    <dgm:cxn modelId="{9FE2D97D-DE71-4844-91E0-6EE06BF6FEF6}" type="presParOf" srcId="{2C6E7A06-4C57-40AF-B151-1A75F01FFBC9}" destId="{0FF3198D-9B18-4FA7-8EAD-CA75D9ACD114}" srcOrd="3" destOrd="0" presId="urn:microsoft.com/office/officeart/2005/8/layout/process1"/>
    <dgm:cxn modelId="{6B53DD3D-0546-4E05-9E0A-6BD6ABA4FBE2}" type="presParOf" srcId="{0FF3198D-9B18-4FA7-8EAD-CA75D9ACD114}" destId="{6309FF08-F2B8-4A70-BDFF-68AD0A158E97}" srcOrd="0" destOrd="0" presId="urn:microsoft.com/office/officeart/2005/8/layout/process1"/>
    <dgm:cxn modelId="{031537D1-665A-42AC-8888-54A7A52B3E47}" type="presParOf" srcId="{2C6E7A06-4C57-40AF-B151-1A75F01FFBC9}" destId="{B83C0629-18EE-4DCA-BCAF-DC842A59586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D3A50C-F378-4F46-9B4E-992E1EC95470}" type="doc">
      <dgm:prSet loTypeId="urn:microsoft.com/office/officeart/2005/8/layout/process1" loCatId="process" qsTypeId="urn:microsoft.com/office/officeart/2005/8/quickstyle/simple1" qsCatId="simple" csTypeId="urn:microsoft.com/office/officeart/2005/8/colors/accent1_1" csCatId="accent1" phldr="1"/>
      <dgm:spPr/>
    </dgm:pt>
    <dgm:pt modelId="{B30B4E46-1F2B-4534-B9F9-947DD8255E0A}">
      <dgm:prSet phldrT="[Текст]"/>
      <dgm:spPr/>
      <dgm:t>
        <a:bodyPr/>
        <a:lstStyle/>
        <a:p>
          <a:r>
            <a:rPr lang="ru-RU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Исходный код</a:t>
          </a:r>
          <a:endParaRPr lang="ru-RU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6C7F195-7AEE-4DE1-BD44-FAE9BFECF6E2}" type="parTrans" cxnId="{39FE9B62-FBCF-49C2-B64A-E1BF9EE6BF6A}">
      <dgm:prSet/>
      <dgm:spPr/>
      <dgm:t>
        <a:bodyPr/>
        <a:lstStyle/>
        <a:p>
          <a:endParaRPr lang="ru-RU"/>
        </a:p>
      </dgm:t>
    </dgm:pt>
    <dgm:pt modelId="{45EE1836-C34A-4DDC-8F53-41D354C96D91}" type="sibTrans" cxnId="{39FE9B62-FBCF-49C2-B64A-E1BF9EE6BF6A}">
      <dgm:prSet/>
      <dgm:spPr/>
      <dgm:t>
        <a:bodyPr/>
        <a:lstStyle/>
        <a:p>
          <a:endParaRPr lang="ru-RU"/>
        </a:p>
      </dgm:t>
    </dgm:pt>
    <dgm:pt modelId="{2EFBF366-A739-475C-9114-EDCE0DC1047C}">
      <dgm:prSet phldrT="[Текст]"/>
      <dgm:spPr/>
      <dgm:t>
        <a:bodyPr/>
        <a:lstStyle/>
        <a:p>
          <a:r>
            <a:rPr lang="ru-RU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Промежуточный код</a:t>
          </a:r>
          <a:endParaRPr lang="ru-RU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1E3104-CEB9-4D25-A71D-792CAF9D35DB}" type="parTrans" cxnId="{8473BC0C-4686-4283-AC8B-5A872F942BD6}">
      <dgm:prSet/>
      <dgm:spPr/>
      <dgm:t>
        <a:bodyPr/>
        <a:lstStyle/>
        <a:p>
          <a:endParaRPr lang="ru-RU"/>
        </a:p>
      </dgm:t>
    </dgm:pt>
    <dgm:pt modelId="{00F69C7C-4EE5-4745-BE69-51F5D5E62354}" type="sibTrans" cxnId="{8473BC0C-4686-4283-AC8B-5A872F942BD6}">
      <dgm:prSet/>
      <dgm:spPr/>
      <dgm:t>
        <a:bodyPr/>
        <a:lstStyle/>
        <a:p>
          <a:endParaRPr lang="ru-RU"/>
        </a:p>
      </dgm:t>
    </dgm:pt>
    <dgm:pt modelId="{D4CBA4BF-056D-4BE3-808A-AD3C246E71A1}">
      <dgm:prSet phldrT="[Текст]"/>
      <dgm:spPr/>
      <dgm:t>
        <a:bodyPr/>
        <a:lstStyle/>
        <a:p>
          <a:r>
            <a:rPr lang="ru-RU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Интерпретатор</a:t>
          </a:r>
          <a:endParaRPr lang="ru-RU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52CAE40-AEBC-41EB-AA09-F0015AFFBBFE}" type="parTrans" cxnId="{52FA06C0-FE59-48AE-B6B5-8A3E2CE044F9}">
      <dgm:prSet/>
      <dgm:spPr/>
      <dgm:t>
        <a:bodyPr/>
        <a:lstStyle/>
        <a:p>
          <a:endParaRPr lang="ru-RU"/>
        </a:p>
      </dgm:t>
    </dgm:pt>
    <dgm:pt modelId="{5581FD84-713E-4B56-934B-4175EC6CA8C1}" type="sibTrans" cxnId="{52FA06C0-FE59-48AE-B6B5-8A3E2CE044F9}">
      <dgm:prSet/>
      <dgm:spPr/>
      <dgm:t>
        <a:bodyPr/>
        <a:lstStyle/>
        <a:p>
          <a:endParaRPr lang="ru-RU"/>
        </a:p>
      </dgm:t>
    </dgm:pt>
    <dgm:pt modelId="{2C6E7A06-4C57-40AF-B151-1A75F01FFBC9}" type="pres">
      <dgm:prSet presAssocID="{17D3A50C-F378-4F46-9B4E-992E1EC95470}" presName="Name0" presStyleCnt="0">
        <dgm:presLayoutVars>
          <dgm:dir/>
          <dgm:resizeHandles val="exact"/>
        </dgm:presLayoutVars>
      </dgm:prSet>
      <dgm:spPr/>
    </dgm:pt>
    <dgm:pt modelId="{85B3A1BE-F883-4D1A-AA09-9C6B0D1BAD5A}" type="pres">
      <dgm:prSet presAssocID="{B30B4E46-1F2B-4534-B9F9-947DD8255E0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026B53D-D62F-4694-AF7C-DFE4BB3F3591}" type="pres">
      <dgm:prSet presAssocID="{45EE1836-C34A-4DDC-8F53-41D354C96D91}" presName="sibTrans" presStyleLbl="sibTrans2D1" presStyleIdx="0" presStyleCnt="2"/>
      <dgm:spPr/>
      <dgm:t>
        <a:bodyPr/>
        <a:lstStyle/>
        <a:p>
          <a:endParaRPr lang="ru-RU"/>
        </a:p>
      </dgm:t>
    </dgm:pt>
    <dgm:pt modelId="{D67856F4-E519-43C8-A762-C59DC8DAC000}" type="pres">
      <dgm:prSet presAssocID="{45EE1836-C34A-4DDC-8F53-41D354C96D91}" presName="connectorText" presStyleLbl="sibTrans2D1" presStyleIdx="0" presStyleCnt="2"/>
      <dgm:spPr/>
      <dgm:t>
        <a:bodyPr/>
        <a:lstStyle/>
        <a:p>
          <a:endParaRPr lang="ru-RU"/>
        </a:p>
      </dgm:t>
    </dgm:pt>
    <dgm:pt modelId="{871CE62D-86CC-413E-A756-57EDEE78DBF7}" type="pres">
      <dgm:prSet presAssocID="{2EFBF366-A739-475C-9114-EDCE0DC1047C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FF3198D-9B18-4FA7-8EAD-CA75D9ACD114}" type="pres">
      <dgm:prSet presAssocID="{00F69C7C-4EE5-4745-BE69-51F5D5E62354}" presName="sibTrans" presStyleLbl="sibTrans2D1" presStyleIdx="1" presStyleCnt="2"/>
      <dgm:spPr/>
      <dgm:t>
        <a:bodyPr/>
        <a:lstStyle/>
        <a:p>
          <a:endParaRPr lang="ru-RU"/>
        </a:p>
      </dgm:t>
    </dgm:pt>
    <dgm:pt modelId="{6309FF08-F2B8-4A70-BDFF-68AD0A158E97}" type="pres">
      <dgm:prSet presAssocID="{00F69C7C-4EE5-4745-BE69-51F5D5E62354}" presName="connectorText" presStyleLbl="sibTrans2D1" presStyleIdx="1" presStyleCnt="2"/>
      <dgm:spPr/>
      <dgm:t>
        <a:bodyPr/>
        <a:lstStyle/>
        <a:p>
          <a:endParaRPr lang="ru-RU"/>
        </a:p>
      </dgm:t>
    </dgm:pt>
    <dgm:pt modelId="{B83C0629-18EE-4DCA-BCAF-DC842A595865}" type="pres">
      <dgm:prSet presAssocID="{D4CBA4BF-056D-4BE3-808A-AD3C246E71A1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18D00D76-2C2F-4D90-B44B-CD79EA12870F}" type="presOf" srcId="{00F69C7C-4EE5-4745-BE69-51F5D5E62354}" destId="{0FF3198D-9B18-4FA7-8EAD-CA75D9ACD114}" srcOrd="0" destOrd="0" presId="urn:microsoft.com/office/officeart/2005/8/layout/process1"/>
    <dgm:cxn modelId="{B1C3F639-D9C2-404D-A669-CA7F5ECAA7DB}" type="presOf" srcId="{17D3A50C-F378-4F46-9B4E-992E1EC95470}" destId="{2C6E7A06-4C57-40AF-B151-1A75F01FFBC9}" srcOrd="0" destOrd="0" presId="urn:microsoft.com/office/officeart/2005/8/layout/process1"/>
    <dgm:cxn modelId="{39FE9B62-FBCF-49C2-B64A-E1BF9EE6BF6A}" srcId="{17D3A50C-F378-4F46-9B4E-992E1EC95470}" destId="{B30B4E46-1F2B-4534-B9F9-947DD8255E0A}" srcOrd="0" destOrd="0" parTransId="{86C7F195-7AEE-4DE1-BD44-FAE9BFECF6E2}" sibTransId="{45EE1836-C34A-4DDC-8F53-41D354C96D91}"/>
    <dgm:cxn modelId="{52FA06C0-FE59-48AE-B6B5-8A3E2CE044F9}" srcId="{17D3A50C-F378-4F46-9B4E-992E1EC95470}" destId="{D4CBA4BF-056D-4BE3-808A-AD3C246E71A1}" srcOrd="2" destOrd="0" parTransId="{D52CAE40-AEBC-41EB-AA09-F0015AFFBBFE}" sibTransId="{5581FD84-713E-4B56-934B-4175EC6CA8C1}"/>
    <dgm:cxn modelId="{121A7C82-BDA3-4393-A84A-D445471751AD}" type="presOf" srcId="{2EFBF366-A739-475C-9114-EDCE0DC1047C}" destId="{871CE62D-86CC-413E-A756-57EDEE78DBF7}" srcOrd="0" destOrd="0" presId="urn:microsoft.com/office/officeart/2005/8/layout/process1"/>
    <dgm:cxn modelId="{0C607EF7-F06A-4428-B73F-F67EC4C15907}" type="presOf" srcId="{45EE1836-C34A-4DDC-8F53-41D354C96D91}" destId="{D67856F4-E519-43C8-A762-C59DC8DAC000}" srcOrd="1" destOrd="0" presId="urn:microsoft.com/office/officeart/2005/8/layout/process1"/>
    <dgm:cxn modelId="{8A689313-432C-4BB7-B526-A0968617DA1D}" type="presOf" srcId="{00F69C7C-4EE5-4745-BE69-51F5D5E62354}" destId="{6309FF08-F2B8-4A70-BDFF-68AD0A158E97}" srcOrd="1" destOrd="0" presId="urn:microsoft.com/office/officeart/2005/8/layout/process1"/>
    <dgm:cxn modelId="{8473BC0C-4686-4283-AC8B-5A872F942BD6}" srcId="{17D3A50C-F378-4F46-9B4E-992E1EC95470}" destId="{2EFBF366-A739-475C-9114-EDCE0DC1047C}" srcOrd="1" destOrd="0" parTransId="{2F1E3104-CEB9-4D25-A71D-792CAF9D35DB}" sibTransId="{00F69C7C-4EE5-4745-BE69-51F5D5E62354}"/>
    <dgm:cxn modelId="{367D64A6-6034-479A-85A9-49994A5A8F53}" type="presOf" srcId="{D4CBA4BF-056D-4BE3-808A-AD3C246E71A1}" destId="{B83C0629-18EE-4DCA-BCAF-DC842A595865}" srcOrd="0" destOrd="0" presId="urn:microsoft.com/office/officeart/2005/8/layout/process1"/>
    <dgm:cxn modelId="{65920A96-A640-4A59-9E81-2A11BF6ACD8F}" type="presOf" srcId="{B30B4E46-1F2B-4534-B9F9-947DD8255E0A}" destId="{85B3A1BE-F883-4D1A-AA09-9C6B0D1BAD5A}" srcOrd="0" destOrd="0" presId="urn:microsoft.com/office/officeart/2005/8/layout/process1"/>
    <dgm:cxn modelId="{D3E72133-A9B7-4C80-AF4F-ACCE75B861C6}" type="presOf" srcId="{45EE1836-C34A-4DDC-8F53-41D354C96D91}" destId="{7026B53D-D62F-4694-AF7C-DFE4BB3F3591}" srcOrd="0" destOrd="0" presId="urn:microsoft.com/office/officeart/2005/8/layout/process1"/>
    <dgm:cxn modelId="{8CDA33FC-B888-4D12-8BD3-8BBD94410381}" type="presParOf" srcId="{2C6E7A06-4C57-40AF-B151-1A75F01FFBC9}" destId="{85B3A1BE-F883-4D1A-AA09-9C6B0D1BAD5A}" srcOrd="0" destOrd="0" presId="urn:microsoft.com/office/officeart/2005/8/layout/process1"/>
    <dgm:cxn modelId="{F5470CC3-AAFA-43C3-AC5D-64E362592772}" type="presParOf" srcId="{2C6E7A06-4C57-40AF-B151-1A75F01FFBC9}" destId="{7026B53D-D62F-4694-AF7C-DFE4BB3F3591}" srcOrd="1" destOrd="0" presId="urn:microsoft.com/office/officeart/2005/8/layout/process1"/>
    <dgm:cxn modelId="{F5AECD59-9F71-4AE9-8292-6F1E5C2264BF}" type="presParOf" srcId="{7026B53D-D62F-4694-AF7C-DFE4BB3F3591}" destId="{D67856F4-E519-43C8-A762-C59DC8DAC000}" srcOrd="0" destOrd="0" presId="urn:microsoft.com/office/officeart/2005/8/layout/process1"/>
    <dgm:cxn modelId="{BD23FE7C-B850-4639-A35B-6C1A6D081136}" type="presParOf" srcId="{2C6E7A06-4C57-40AF-B151-1A75F01FFBC9}" destId="{871CE62D-86CC-413E-A756-57EDEE78DBF7}" srcOrd="2" destOrd="0" presId="urn:microsoft.com/office/officeart/2005/8/layout/process1"/>
    <dgm:cxn modelId="{9FE2D97D-DE71-4844-91E0-6EE06BF6FEF6}" type="presParOf" srcId="{2C6E7A06-4C57-40AF-B151-1A75F01FFBC9}" destId="{0FF3198D-9B18-4FA7-8EAD-CA75D9ACD114}" srcOrd="3" destOrd="0" presId="urn:microsoft.com/office/officeart/2005/8/layout/process1"/>
    <dgm:cxn modelId="{6B53DD3D-0546-4E05-9E0A-6BD6ABA4FBE2}" type="presParOf" srcId="{0FF3198D-9B18-4FA7-8EAD-CA75D9ACD114}" destId="{6309FF08-F2B8-4A70-BDFF-68AD0A158E97}" srcOrd="0" destOrd="0" presId="urn:microsoft.com/office/officeart/2005/8/layout/process1"/>
    <dgm:cxn modelId="{031537D1-665A-42AC-8888-54A7A52B3E47}" type="presParOf" srcId="{2C6E7A06-4C57-40AF-B151-1A75F01FFBC9}" destId="{B83C0629-18EE-4DCA-BCAF-DC842A59586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4540FC9-81B4-4118-B310-5CF0AA7786A8}" type="doc">
      <dgm:prSet loTypeId="urn:microsoft.com/office/officeart/2005/8/layout/chart3" loCatId="cycle" qsTypeId="urn:microsoft.com/office/officeart/2005/8/quickstyle/simple1" qsCatId="simple" csTypeId="urn:microsoft.com/office/officeart/2005/8/colors/accent1_2" csCatId="accent1" phldr="1"/>
      <dgm:spPr/>
    </dgm:pt>
    <dgm:pt modelId="{D5BA08BE-A789-4431-A90C-F84727E8C3B6}">
      <dgm:prSet phldrT="[Текст]" custT="1"/>
      <dgm:spPr/>
      <dgm:t>
        <a:bodyPr/>
        <a:lstStyle/>
        <a:p>
          <a:r>
            <a:rPr lang="ru-RU" sz="1800" b="1" dirty="0" smtClean="0">
              <a:solidFill>
                <a:schemeClr val="accent3">
                  <a:lumMod val="50000"/>
                </a:schemeClr>
              </a:solidFill>
            </a:rPr>
            <a:t>Процессы</a:t>
          </a:r>
          <a:endParaRPr lang="ru-RU" sz="1800" b="1" dirty="0">
            <a:solidFill>
              <a:schemeClr val="accent3">
                <a:lumMod val="50000"/>
              </a:schemeClr>
            </a:solidFill>
          </a:endParaRPr>
        </a:p>
      </dgm:t>
    </dgm:pt>
    <dgm:pt modelId="{8B3109DF-E0B2-4593-AE95-FD17C06FA220}" type="parTrans" cxnId="{97F826CC-44C9-4D76-A6C0-2E07D9CF31A9}">
      <dgm:prSet/>
      <dgm:spPr/>
      <dgm:t>
        <a:bodyPr/>
        <a:lstStyle/>
        <a:p>
          <a:endParaRPr lang="ru-RU"/>
        </a:p>
      </dgm:t>
    </dgm:pt>
    <dgm:pt modelId="{5176BE78-9A39-46D6-B050-23FB66AEAD5D}" type="sibTrans" cxnId="{97F826CC-44C9-4D76-A6C0-2E07D9CF31A9}">
      <dgm:prSet/>
      <dgm:spPr/>
      <dgm:t>
        <a:bodyPr/>
        <a:lstStyle/>
        <a:p>
          <a:endParaRPr lang="ru-RU"/>
        </a:p>
      </dgm:t>
    </dgm:pt>
    <dgm:pt modelId="{FAC595BA-4820-461F-8DDC-114AB54757DD}">
      <dgm:prSet phldrT="[Текст]" custT="1"/>
      <dgm:spPr/>
      <dgm:t>
        <a:bodyPr/>
        <a:lstStyle/>
        <a:p>
          <a:r>
            <a:rPr lang="ru-RU" sz="1800" b="1" dirty="0" smtClean="0">
              <a:solidFill>
                <a:schemeClr val="accent3">
                  <a:lumMod val="50000"/>
                </a:schemeClr>
              </a:solidFill>
            </a:rPr>
            <a:t>Средства</a:t>
          </a:r>
          <a:endParaRPr lang="ru-RU" sz="1800" b="1" dirty="0">
            <a:solidFill>
              <a:schemeClr val="accent3">
                <a:lumMod val="50000"/>
              </a:schemeClr>
            </a:solidFill>
          </a:endParaRPr>
        </a:p>
      </dgm:t>
    </dgm:pt>
    <dgm:pt modelId="{FBD4FC77-EF1C-484F-A470-FBFD8B8757C3}" type="parTrans" cxnId="{6A1F6A90-4A00-4AC5-A1C6-00B56A3287B9}">
      <dgm:prSet/>
      <dgm:spPr/>
      <dgm:t>
        <a:bodyPr/>
        <a:lstStyle/>
        <a:p>
          <a:endParaRPr lang="ru-RU"/>
        </a:p>
      </dgm:t>
    </dgm:pt>
    <dgm:pt modelId="{46EC06EB-895F-456E-828F-F764A0D165E8}" type="sibTrans" cxnId="{6A1F6A90-4A00-4AC5-A1C6-00B56A3287B9}">
      <dgm:prSet/>
      <dgm:spPr/>
      <dgm:t>
        <a:bodyPr/>
        <a:lstStyle/>
        <a:p>
          <a:endParaRPr lang="ru-RU"/>
        </a:p>
      </dgm:t>
    </dgm:pt>
    <dgm:pt modelId="{65ABD5E5-8D11-4CAD-A698-C2D1CA97B086}">
      <dgm:prSet phldrT="[Текст]" custT="1"/>
      <dgm:spPr/>
      <dgm:t>
        <a:bodyPr/>
        <a:lstStyle/>
        <a:p>
          <a:r>
            <a:rPr lang="ru-RU" sz="1800" b="1" dirty="0" smtClean="0">
              <a:solidFill>
                <a:schemeClr val="accent3">
                  <a:lumMod val="50000"/>
                </a:schemeClr>
              </a:solidFill>
            </a:rPr>
            <a:t>Проблемы качества</a:t>
          </a:r>
          <a:endParaRPr lang="ru-RU" sz="1800" b="1" dirty="0">
            <a:solidFill>
              <a:schemeClr val="accent3">
                <a:lumMod val="50000"/>
              </a:schemeClr>
            </a:solidFill>
          </a:endParaRPr>
        </a:p>
      </dgm:t>
    </dgm:pt>
    <dgm:pt modelId="{CD3A9954-A899-41C8-AE54-B9BF3E11B6C7}" type="parTrans" cxnId="{B2234D12-A349-4E74-B47F-AE4028FC78B3}">
      <dgm:prSet/>
      <dgm:spPr/>
      <dgm:t>
        <a:bodyPr/>
        <a:lstStyle/>
        <a:p>
          <a:endParaRPr lang="ru-RU"/>
        </a:p>
      </dgm:t>
    </dgm:pt>
    <dgm:pt modelId="{C6A01CD6-7D45-44A4-AFA1-B5979E0F1EB2}" type="sibTrans" cxnId="{B2234D12-A349-4E74-B47F-AE4028FC78B3}">
      <dgm:prSet/>
      <dgm:spPr/>
      <dgm:t>
        <a:bodyPr/>
        <a:lstStyle/>
        <a:p>
          <a:endParaRPr lang="ru-RU"/>
        </a:p>
      </dgm:t>
    </dgm:pt>
    <dgm:pt modelId="{C45C0F6C-74A4-4D4F-B0A9-756B552F0823}">
      <dgm:prSet custT="1"/>
      <dgm:spPr/>
      <dgm:t>
        <a:bodyPr/>
        <a:lstStyle/>
        <a:p>
          <a:r>
            <a:rPr lang="ru-RU" sz="1800" b="1" dirty="0" smtClean="0">
              <a:solidFill>
                <a:schemeClr val="accent3">
                  <a:lumMod val="50000"/>
                </a:schemeClr>
              </a:solidFill>
            </a:rPr>
            <a:t>Методы</a:t>
          </a:r>
          <a:endParaRPr lang="ru-RU" sz="1800" b="1" dirty="0">
            <a:solidFill>
              <a:schemeClr val="accent3">
                <a:lumMod val="50000"/>
              </a:schemeClr>
            </a:solidFill>
          </a:endParaRPr>
        </a:p>
      </dgm:t>
    </dgm:pt>
    <dgm:pt modelId="{76E5210A-73BE-4836-91A1-FAA3F3373E3A}" type="parTrans" cxnId="{409A0B34-42DF-4491-9EAB-26FCF6BDBB34}">
      <dgm:prSet/>
      <dgm:spPr/>
      <dgm:t>
        <a:bodyPr/>
        <a:lstStyle/>
        <a:p>
          <a:endParaRPr lang="ru-RU"/>
        </a:p>
      </dgm:t>
    </dgm:pt>
    <dgm:pt modelId="{D091DCE2-3CEF-44C9-90EC-8B8AB6593682}" type="sibTrans" cxnId="{409A0B34-42DF-4491-9EAB-26FCF6BDBB34}">
      <dgm:prSet/>
      <dgm:spPr/>
      <dgm:t>
        <a:bodyPr/>
        <a:lstStyle/>
        <a:p>
          <a:endParaRPr lang="ru-RU"/>
        </a:p>
      </dgm:t>
    </dgm:pt>
    <dgm:pt modelId="{6FD65093-E6C9-429A-8B7E-5E01550DA136}" type="pres">
      <dgm:prSet presAssocID="{94540FC9-81B4-4118-B310-5CF0AA7786A8}" presName="compositeShape" presStyleCnt="0">
        <dgm:presLayoutVars>
          <dgm:chMax val="7"/>
          <dgm:dir/>
          <dgm:resizeHandles val="exact"/>
        </dgm:presLayoutVars>
      </dgm:prSet>
      <dgm:spPr/>
    </dgm:pt>
    <dgm:pt modelId="{47A109AA-58E4-4366-BD6D-25EEAC3A3103}" type="pres">
      <dgm:prSet presAssocID="{94540FC9-81B4-4118-B310-5CF0AA7786A8}" presName="wedge1" presStyleLbl="node1" presStyleIdx="0" presStyleCnt="4" custLinFactNeighborX="-4486" custLinFactNeighborY="3992"/>
      <dgm:spPr/>
      <dgm:t>
        <a:bodyPr/>
        <a:lstStyle/>
        <a:p>
          <a:endParaRPr lang="ru-RU"/>
        </a:p>
      </dgm:t>
    </dgm:pt>
    <dgm:pt modelId="{D37E67E0-D3D9-49AB-803E-790810C0EFF8}" type="pres">
      <dgm:prSet presAssocID="{94540FC9-81B4-4118-B310-5CF0AA7786A8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2F0C756-5CE5-416C-912A-07EA487E852D}" type="pres">
      <dgm:prSet presAssocID="{94540FC9-81B4-4118-B310-5CF0AA7786A8}" presName="wedge2" presStyleLbl="node1" presStyleIdx="1" presStyleCnt="4" custLinFactNeighborY="-315"/>
      <dgm:spPr/>
      <dgm:t>
        <a:bodyPr/>
        <a:lstStyle/>
        <a:p>
          <a:endParaRPr lang="ru-RU"/>
        </a:p>
      </dgm:t>
    </dgm:pt>
    <dgm:pt modelId="{F1C2D717-A11F-45A2-9A2F-F41208A47E1B}" type="pres">
      <dgm:prSet presAssocID="{94540FC9-81B4-4118-B310-5CF0AA7786A8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8606FD6-DCBD-4A7F-80F0-A917062C512D}" type="pres">
      <dgm:prSet presAssocID="{94540FC9-81B4-4118-B310-5CF0AA7786A8}" presName="wedge3" presStyleLbl="node1" presStyleIdx="2" presStyleCnt="4" custLinFactNeighborX="-106" custLinFactNeighborY="-258"/>
      <dgm:spPr/>
      <dgm:t>
        <a:bodyPr/>
        <a:lstStyle/>
        <a:p>
          <a:endParaRPr lang="ru-RU"/>
        </a:p>
      </dgm:t>
    </dgm:pt>
    <dgm:pt modelId="{68778D73-3160-4C16-8B36-90697BE1066F}" type="pres">
      <dgm:prSet presAssocID="{94540FC9-81B4-4118-B310-5CF0AA7786A8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8C08862-8B5D-4A57-9635-6D4B23189C93}" type="pres">
      <dgm:prSet presAssocID="{94540FC9-81B4-4118-B310-5CF0AA7786A8}" presName="wedge4" presStyleLbl="node1" presStyleIdx="3" presStyleCnt="4"/>
      <dgm:spPr/>
      <dgm:t>
        <a:bodyPr/>
        <a:lstStyle/>
        <a:p>
          <a:endParaRPr lang="ru-RU"/>
        </a:p>
      </dgm:t>
    </dgm:pt>
    <dgm:pt modelId="{25D63DE8-7CED-4564-B791-843F234C27CC}" type="pres">
      <dgm:prSet presAssocID="{94540FC9-81B4-4118-B310-5CF0AA7786A8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409A0B34-42DF-4491-9EAB-26FCF6BDBB34}" srcId="{94540FC9-81B4-4118-B310-5CF0AA7786A8}" destId="{C45C0F6C-74A4-4D4F-B0A9-756B552F0823}" srcOrd="1" destOrd="0" parTransId="{76E5210A-73BE-4836-91A1-FAA3F3373E3A}" sibTransId="{D091DCE2-3CEF-44C9-90EC-8B8AB6593682}"/>
    <dgm:cxn modelId="{4403765B-4477-4590-BD1D-02097F1D9D68}" type="presOf" srcId="{C45C0F6C-74A4-4D4F-B0A9-756B552F0823}" destId="{E2F0C756-5CE5-416C-912A-07EA487E852D}" srcOrd="0" destOrd="0" presId="urn:microsoft.com/office/officeart/2005/8/layout/chart3"/>
    <dgm:cxn modelId="{3DE0B8BC-1604-4CE9-B73C-E3D715C971D9}" type="presOf" srcId="{65ABD5E5-8D11-4CAD-A698-C2D1CA97B086}" destId="{38C08862-8B5D-4A57-9635-6D4B23189C93}" srcOrd="0" destOrd="0" presId="urn:microsoft.com/office/officeart/2005/8/layout/chart3"/>
    <dgm:cxn modelId="{7BEAAE46-5093-4FD7-B7D5-9E6225201AD9}" type="presOf" srcId="{C45C0F6C-74A4-4D4F-B0A9-756B552F0823}" destId="{F1C2D717-A11F-45A2-9A2F-F41208A47E1B}" srcOrd="1" destOrd="0" presId="urn:microsoft.com/office/officeart/2005/8/layout/chart3"/>
    <dgm:cxn modelId="{45D7DEF3-7E86-437B-8A99-73C54855D3D5}" type="presOf" srcId="{D5BA08BE-A789-4431-A90C-F84727E8C3B6}" destId="{47A109AA-58E4-4366-BD6D-25EEAC3A3103}" srcOrd="0" destOrd="0" presId="urn:microsoft.com/office/officeart/2005/8/layout/chart3"/>
    <dgm:cxn modelId="{7D0611D7-6B5C-4BD2-B98B-186E016CDC98}" type="presOf" srcId="{FAC595BA-4820-461F-8DDC-114AB54757DD}" destId="{88606FD6-DCBD-4A7F-80F0-A917062C512D}" srcOrd="0" destOrd="0" presId="urn:microsoft.com/office/officeart/2005/8/layout/chart3"/>
    <dgm:cxn modelId="{CCDB6829-629A-472A-9AB5-25644EB65542}" type="presOf" srcId="{FAC595BA-4820-461F-8DDC-114AB54757DD}" destId="{68778D73-3160-4C16-8B36-90697BE1066F}" srcOrd="1" destOrd="0" presId="urn:microsoft.com/office/officeart/2005/8/layout/chart3"/>
    <dgm:cxn modelId="{6A1F6A90-4A00-4AC5-A1C6-00B56A3287B9}" srcId="{94540FC9-81B4-4118-B310-5CF0AA7786A8}" destId="{FAC595BA-4820-461F-8DDC-114AB54757DD}" srcOrd="2" destOrd="0" parTransId="{FBD4FC77-EF1C-484F-A470-FBFD8B8757C3}" sibTransId="{46EC06EB-895F-456E-828F-F764A0D165E8}"/>
    <dgm:cxn modelId="{DA145D9C-91BE-4F25-A181-02BD1E8A42DE}" type="presOf" srcId="{94540FC9-81B4-4118-B310-5CF0AA7786A8}" destId="{6FD65093-E6C9-429A-8B7E-5E01550DA136}" srcOrd="0" destOrd="0" presId="urn:microsoft.com/office/officeart/2005/8/layout/chart3"/>
    <dgm:cxn modelId="{FC0869A1-FCAB-4862-B48A-65D398294F17}" type="presOf" srcId="{65ABD5E5-8D11-4CAD-A698-C2D1CA97B086}" destId="{25D63DE8-7CED-4564-B791-843F234C27CC}" srcOrd="1" destOrd="0" presId="urn:microsoft.com/office/officeart/2005/8/layout/chart3"/>
    <dgm:cxn modelId="{E09805C4-CB5D-4EF9-8038-48CCB89CEC61}" type="presOf" srcId="{D5BA08BE-A789-4431-A90C-F84727E8C3B6}" destId="{D37E67E0-D3D9-49AB-803E-790810C0EFF8}" srcOrd="1" destOrd="0" presId="urn:microsoft.com/office/officeart/2005/8/layout/chart3"/>
    <dgm:cxn modelId="{97F826CC-44C9-4D76-A6C0-2E07D9CF31A9}" srcId="{94540FC9-81B4-4118-B310-5CF0AA7786A8}" destId="{D5BA08BE-A789-4431-A90C-F84727E8C3B6}" srcOrd="0" destOrd="0" parTransId="{8B3109DF-E0B2-4593-AE95-FD17C06FA220}" sibTransId="{5176BE78-9A39-46D6-B050-23FB66AEAD5D}"/>
    <dgm:cxn modelId="{B2234D12-A349-4E74-B47F-AE4028FC78B3}" srcId="{94540FC9-81B4-4118-B310-5CF0AA7786A8}" destId="{65ABD5E5-8D11-4CAD-A698-C2D1CA97B086}" srcOrd="3" destOrd="0" parTransId="{CD3A9954-A899-41C8-AE54-B9BF3E11B6C7}" sibTransId="{C6A01CD6-7D45-44A4-AFA1-B5979E0F1EB2}"/>
    <dgm:cxn modelId="{EF613F02-B525-4CCF-AABC-3DEC3DA7F3D8}" type="presParOf" srcId="{6FD65093-E6C9-429A-8B7E-5E01550DA136}" destId="{47A109AA-58E4-4366-BD6D-25EEAC3A3103}" srcOrd="0" destOrd="0" presId="urn:microsoft.com/office/officeart/2005/8/layout/chart3"/>
    <dgm:cxn modelId="{2E8723DE-2B63-4FCF-BA0D-F0C494701CA7}" type="presParOf" srcId="{6FD65093-E6C9-429A-8B7E-5E01550DA136}" destId="{D37E67E0-D3D9-49AB-803E-790810C0EFF8}" srcOrd="1" destOrd="0" presId="urn:microsoft.com/office/officeart/2005/8/layout/chart3"/>
    <dgm:cxn modelId="{82677F2C-130C-48CC-BFD0-708CB97ADD45}" type="presParOf" srcId="{6FD65093-E6C9-429A-8B7E-5E01550DA136}" destId="{E2F0C756-5CE5-416C-912A-07EA487E852D}" srcOrd="2" destOrd="0" presId="urn:microsoft.com/office/officeart/2005/8/layout/chart3"/>
    <dgm:cxn modelId="{86328256-CCDA-40F0-B24D-156D8866C1B9}" type="presParOf" srcId="{6FD65093-E6C9-429A-8B7E-5E01550DA136}" destId="{F1C2D717-A11F-45A2-9A2F-F41208A47E1B}" srcOrd="3" destOrd="0" presId="urn:microsoft.com/office/officeart/2005/8/layout/chart3"/>
    <dgm:cxn modelId="{0880EC7E-E5F3-446A-97F0-ABDA5624D156}" type="presParOf" srcId="{6FD65093-E6C9-429A-8B7E-5E01550DA136}" destId="{88606FD6-DCBD-4A7F-80F0-A917062C512D}" srcOrd="4" destOrd="0" presId="urn:microsoft.com/office/officeart/2005/8/layout/chart3"/>
    <dgm:cxn modelId="{30DFBD15-B99C-4EFC-8E87-25F877BDDFBD}" type="presParOf" srcId="{6FD65093-E6C9-429A-8B7E-5E01550DA136}" destId="{68778D73-3160-4C16-8B36-90697BE1066F}" srcOrd="5" destOrd="0" presId="urn:microsoft.com/office/officeart/2005/8/layout/chart3"/>
    <dgm:cxn modelId="{0C0AF4DE-4C60-49E5-B78F-375EEF20D4CA}" type="presParOf" srcId="{6FD65093-E6C9-429A-8B7E-5E01550DA136}" destId="{38C08862-8B5D-4A57-9635-6D4B23189C93}" srcOrd="6" destOrd="0" presId="urn:microsoft.com/office/officeart/2005/8/layout/chart3"/>
    <dgm:cxn modelId="{A2199446-85EF-4D2A-9A55-DE4FFFC9F4A5}" type="presParOf" srcId="{6FD65093-E6C9-429A-8B7E-5E01550DA136}" destId="{25D63DE8-7CED-4564-B791-843F234C27CC}" srcOrd="7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D75EB4-A6E6-4D17-A079-46ACE2C97CF1}">
      <dsp:nvSpPr>
        <dsp:cNvPr id="0" name=""/>
        <dsp:cNvSpPr/>
      </dsp:nvSpPr>
      <dsp:spPr>
        <a:xfrm>
          <a:off x="-5742422" y="-879467"/>
          <a:ext cx="6840723" cy="6840723"/>
        </a:xfrm>
        <a:prstGeom prst="blockArc">
          <a:avLst>
            <a:gd name="adj1" fmla="val 18900000"/>
            <a:gd name="adj2" fmla="val 2700000"/>
            <a:gd name="adj3" fmla="val 316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F66F40-D18A-4351-8A9A-7DE8DC17406B}">
      <dsp:nvSpPr>
        <dsp:cNvPr id="0" name=""/>
        <dsp:cNvSpPr/>
      </dsp:nvSpPr>
      <dsp:spPr>
        <a:xfrm>
          <a:off x="356487" y="231018"/>
          <a:ext cx="10711632" cy="46183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658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400" kern="1200"/>
        </a:p>
      </dsp:txBody>
      <dsp:txXfrm>
        <a:off x="356487" y="231018"/>
        <a:ext cx="10711632" cy="461832"/>
      </dsp:txXfrm>
    </dsp:sp>
    <dsp:sp modelId="{6A3D4924-883F-49C7-892F-BF8A20FE3FEE}">
      <dsp:nvSpPr>
        <dsp:cNvPr id="0" name=""/>
        <dsp:cNvSpPr/>
      </dsp:nvSpPr>
      <dsp:spPr>
        <a:xfrm>
          <a:off x="67841" y="173288"/>
          <a:ext cx="577291" cy="5772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77BFEA-F26C-48C1-8BF3-DC24104FECC0}">
      <dsp:nvSpPr>
        <dsp:cNvPr id="0" name=""/>
        <dsp:cNvSpPr/>
      </dsp:nvSpPr>
      <dsp:spPr>
        <a:xfrm>
          <a:off x="774718" y="924173"/>
          <a:ext cx="10293401" cy="46183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658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400" kern="1200"/>
        </a:p>
      </dsp:txBody>
      <dsp:txXfrm>
        <a:off x="774718" y="924173"/>
        <a:ext cx="10293401" cy="461832"/>
      </dsp:txXfrm>
    </dsp:sp>
    <dsp:sp modelId="{D1625579-899D-4A37-B702-140071DCDFA8}">
      <dsp:nvSpPr>
        <dsp:cNvPr id="0" name=""/>
        <dsp:cNvSpPr/>
      </dsp:nvSpPr>
      <dsp:spPr>
        <a:xfrm>
          <a:off x="486073" y="866444"/>
          <a:ext cx="577291" cy="5772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B55C03-B04B-4DA2-BB24-8F030E01DD56}">
      <dsp:nvSpPr>
        <dsp:cNvPr id="0" name=""/>
        <dsp:cNvSpPr/>
      </dsp:nvSpPr>
      <dsp:spPr>
        <a:xfrm>
          <a:off x="1003907" y="1616821"/>
          <a:ext cx="10064212" cy="46183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658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dirty="0" smtClean="0"/>
            <a:t>НАУЧНОЕ ПРОГРАММИРОВАНИЕ</a:t>
          </a:r>
          <a:endParaRPr lang="ru-RU" sz="2400" b="1" kern="1200" dirty="0"/>
        </a:p>
      </dsp:txBody>
      <dsp:txXfrm>
        <a:off x="1003907" y="1616821"/>
        <a:ext cx="10064212" cy="461832"/>
      </dsp:txXfrm>
    </dsp:sp>
    <dsp:sp modelId="{D4798C7D-6944-4DC9-AA93-F7CFD95F5B44}">
      <dsp:nvSpPr>
        <dsp:cNvPr id="0" name=""/>
        <dsp:cNvSpPr/>
      </dsp:nvSpPr>
      <dsp:spPr>
        <a:xfrm>
          <a:off x="715261" y="1559092"/>
          <a:ext cx="577291" cy="5772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695951-C29C-444C-9911-86439C518F96}">
      <dsp:nvSpPr>
        <dsp:cNvPr id="0" name=""/>
        <dsp:cNvSpPr/>
      </dsp:nvSpPr>
      <dsp:spPr>
        <a:xfrm>
          <a:off x="1077084" y="2309977"/>
          <a:ext cx="9991035" cy="46183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658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400" b="1" kern="1200" dirty="0"/>
        </a:p>
      </dsp:txBody>
      <dsp:txXfrm>
        <a:off x="1077084" y="2309977"/>
        <a:ext cx="9991035" cy="461832"/>
      </dsp:txXfrm>
    </dsp:sp>
    <dsp:sp modelId="{135478B4-DB24-4441-9F9B-F7CE9D194B3C}">
      <dsp:nvSpPr>
        <dsp:cNvPr id="0" name=""/>
        <dsp:cNvSpPr/>
      </dsp:nvSpPr>
      <dsp:spPr>
        <a:xfrm>
          <a:off x="788439" y="2252248"/>
          <a:ext cx="577291" cy="5772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7F90B5-4DAE-4BD0-AA08-050760E1512D}">
      <dsp:nvSpPr>
        <dsp:cNvPr id="0" name=""/>
        <dsp:cNvSpPr/>
      </dsp:nvSpPr>
      <dsp:spPr>
        <a:xfrm>
          <a:off x="1003907" y="3003133"/>
          <a:ext cx="10064212" cy="46183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658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smtClean="0"/>
            <a:t>ЭКОНОМИЧЕСКОЕ ПРОГРАММИРОВАНИЕ</a:t>
          </a:r>
          <a:endParaRPr lang="ru-RU" sz="2400" b="1" kern="1200" dirty="0"/>
        </a:p>
      </dsp:txBody>
      <dsp:txXfrm>
        <a:off x="1003907" y="3003133"/>
        <a:ext cx="10064212" cy="461832"/>
      </dsp:txXfrm>
    </dsp:sp>
    <dsp:sp modelId="{AD31C758-883D-4A55-ABDE-927D280B497E}">
      <dsp:nvSpPr>
        <dsp:cNvPr id="0" name=""/>
        <dsp:cNvSpPr/>
      </dsp:nvSpPr>
      <dsp:spPr>
        <a:xfrm>
          <a:off x="715261" y="2945404"/>
          <a:ext cx="577291" cy="5772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E1902-6B72-4AA9-BB83-C62F435161A5}">
      <dsp:nvSpPr>
        <dsp:cNvPr id="0" name=""/>
        <dsp:cNvSpPr/>
      </dsp:nvSpPr>
      <dsp:spPr>
        <a:xfrm>
          <a:off x="774718" y="3695781"/>
          <a:ext cx="10293401" cy="46183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658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400" kern="1200"/>
        </a:p>
      </dsp:txBody>
      <dsp:txXfrm>
        <a:off x="774718" y="3695781"/>
        <a:ext cx="10293401" cy="461832"/>
      </dsp:txXfrm>
    </dsp:sp>
    <dsp:sp modelId="{4EAC8FAD-C797-44D0-8A28-9060160459BB}">
      <dsp:nvSpPr>
        <dsp:cNvPr id="0" name=""/>
        <dsp:cNvSpPr/>
      </dsp:nvSpPr>
      <dsp:spPr>
        <a:xfrm>
          <a:off x="486073" y="3638052"/>
          <a:ext cx="577291" cy="5772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947388-1FF4-48FF-B875-C2B059A88D99}">
      <dsp:nvSpPr>
        <dsp:cNvPr id="0" name=""/>
        <dsp:cNvSpPr/>
      </dsp:nvSpPr>
      <dsp:spPr>
        <a:xfrm>
          <a:off x="356487" y="4388937"/>
          <a:ext cx="10711632" cy="46183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658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dirty="0" smtClean="0"/>
            <a:t>СПОРТИВНОЕ ПРОГРАММИРОВАНИЕ</a:t>
          </a:r>
          <a:endParaRPr lang="ru-RU" sz="2400" b="1" kern="1200" dirty="0"/>
        </a:p>
      </dsp:txBody>
      <dsp:txXfrm>
        <a:off x="356487" y="4388937"/>
        <a:ext cx="10711632" cy="461832"/>
      </dsp:txXfrm>
    </dsp:sp>
    <dsp:sp modelId="{E0350939-D79B-41C5-A5C4-E6BFEDC32783}">
      <dsp:nvSpPr>
        <dsp:cNvPr id="0" name=""/>
        <dsp:cNvSpPr/>
      </dsp:nvSpPr>
      <dsp:spPr>
        <a:xfrm>
          <a:off x="67841" y="4331207"/>
          <a:ext cx="577291" cy="5772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B3A1BE-F883-4D1A-AA09-9C6B0D1BAD5A}">
      <dsp:nvSpPr>
        <dsp:cNvPr id="0" name=""/>
        <dsp:cNvSpPr/>
      </dsp:nvSpPr>
      <dsp:spPr>
        <a:xfrm>
          <a:off x="6534" y="244232"/>
          <a:ext cx="1953121" cy="117187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Исходный код</a:t>
          </a:r>
          <a:endParaRPr lang="ru-RU" sz="20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0857" y="278555"/>
        <a:ext cx="1884475" cy="1103226"/>
      </dsp:txXfrm>
    </dsp:sp>
    <dsp:sp modelId="{7026B53D-D62F-4694-AF7C-DFE4BB3F3591}">
      <dsp:nvSpPr>
        <dsp:cNvPr id="0" name=""/>
        <dsp:cNvSpPr/>
      </dsp:nvSpPr>
      <dsp:spPr>
        <a:xfrm>
          <a:off x="2154968" y="587981"/>
          <a:ext cx="414061" cy="4843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600" kern="1200"/>
        </a:p>
      </dsp:txBody>
      <dsp:txXfrm>
        <a:off x="2154968" y="684856"/>
        <a:ext cx="289843" cy="290624"/>
      </dsp:txXfrm>
    </dsp:sp>
    <dsp:sp modelId="{871CE62D-86CC-413E-A756-57EDEE78DBF7}">
      <dsp:nvSpPr>
        <dsp:cNvPr id="0" name=""/>
        <dsp:cNvSpPr/>
      </dsp:nvSpPr>
      <dsp:spPr>
        <a:xfrm>
          <a:off x="2740904" y="244232"/>
          <a:ext cx="1953121" cy="117187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Выполняемый код</a:t>
          </a:r>
          <a:endParaRPr lang="ru-RU" sz="20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775227" y="278555"/>
        <a:ext cx="1884475" cy="1103226"/>
      </dsp:txXfrm>
    </dsp:sp>
    <dsp:sp modelId="{0FF3198D-9B18-4FA7-8EAD-CA75D9ACD114}">
      <dsp:nvSpPr>
        <dsp:cNvPr id="0" name=""/>
        <dsp:cNvSpPr/>
      </dsp:nvSpPr>
      <dsp:spPr>
        <a:xfrm>
          <a:off x="4889338" y="587981"/>
          <a:ext cx="414061" cy="4843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600" kern="1200"/>
        </a:p>
      </dsp:txBody>
      <dsp:txXfrm>
        <a:off x="4889338" y="684856"/>
        <a:ext cx="289843" cy="290624"/>
      </dsp:txXfrm>
    </dsp:sp>
    <dsp:sp modelId="{B83C0629-18EE-4DCA-BCAF-DC842A595865}">
      <dsp:nvSpPr>
        <dsp:cNvPr id="0" name=""/>
        <dsp:cNvSpPr/>
      </dsp:nvSpPr>
      <dsp:spPr>
        <a:xfrm>
          <a:off x="5475274" y="244232"/>
          <a:ext cx="1953121" cy="117187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Машинный код</a:t>
          </a:r>
          <a:endParaRPr lang="ru-RU" sz="20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509597" y="278555"/>
        <a:ext cx="1884475" cy="11032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B3A1BE-F883-4D1A-AA09-9C6B0D1BAD5A}">
      <dsp:nvSpPr>
        <dsp:cNvPr id="0" name=""/>
        <dsp:cNvSpPr/>
      </dsp:nvSpPr>
      <dsp:spPr>
        <a:xfrm>
          <a:off x="6534" y="244232"/>
          <a:ext cx="1953121" cy="117187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Исходный код</a:t>
          </a:r>
          <a:endParaRPr lang="ru-RU" sz="18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0857" y="278555"/>
        <a:ext cx="1884475" cy="1103226"/>
      </dsp:txXfrm>
    </dsp:sp>
    <dsp:sp modelId="{7026B53D-D62F-4694-AF7C-DFE4BB3F3591}">
      <dsp:nvSpPr>
        <dsp:cNvPr id="0" name=""/>
        <dsp:cNvSpPr/>
      </dsp:nvSpPr>
      <dsp:spPr>
        <a:xfrm>
          <a:off x="2154968" y="587981"/>
          <a:ext cx="414061" cy="4843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400" kern="1200"/>
        </a:p>
      </dsp:txBody>
      <dsp:txXfrm>
        <a:off x="2154968" y="684856"/>
        <a:ext cx="289843" cy="290624"/>
      </dsp:txXfrm>
    </dsp:sp>
    <dsp:sp modelId="{871CE62D-86CC-413E-A756-57EDEE78DBF7}">
      <dsp:nvSpPr>
        <dsp:cNvPr id="0" name=""/>
        <dsp:cNvSpPr/>
      </dsp:nvSpPr>
      <dsp:spPr>
        <a:xfrm>
          <a:off x="2740904" y="244232"/>
          <a:ext cx="1953121" cy="117187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Промежуточный код</a:t>
          </a:r>
          <a:endParaRPr lang="ru-RU" sz="18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775227" y="278555"/>
        <a:ext cx="1884475" cy="1103226"/>
      </dsp:txXfrm>
    </dsp:sp>
    <dsp:sp modelId="{0FF3198D-9B18-4FA7-8EAD-CA75D9ACD114}">
      <dsp:nvSpPr>
        <dsp:cNvPr id="0" name=""/>
        <dsp:cNvSpPr/>
      </dsp:nvSpPr>
      <dsp:spPr>
        <a:xfrm>
          <a:off x="4889338" y="587981"/>
          <a:ext cx="414061" cy="4843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400" kern="1200"/>
        </a:p>
      </dsp:txBody>
      <dsp:txXfrm>
        <a:off x="4889338" y="684856"/>
        <a:ext cx="289843" cy="290624"/>
      </dsp:txXfrm>
    </dsp:sp>
    <dsp:sp modelId="{B83C0629-18EE-4DCA-BCAF-DC842A595865}">
      <dsp:nvSpPr>
        <dsp:cNvPr id="0" name=""/>
        <dsp:cNvSpPr/>
      </dsp:nvSpPr>
      <dsp:spPr>
        <a:xfrm>
          <a:off x="5475274" y="244232"/>
          <a:ext cx="1953121" cy="117187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Интерпретатор</a:t>
          </a:r>
          <a:endParaRPr lang="ru-RU" sz="18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509597" y="278555"/>
        <a:ext cx="1884475" cy="11032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A109AA-58E4-4366-BD6D-25EEAC3A3103}">
      <dsp:nvSpPr>
        <dsp:cNvPr id="0" name=""/>
        <dsp:cNvSpPr/>
      </dsp:nvSpPr>
      <dsp:spPr>
        <a:xfrm>
          <a:off x="1255861" y="349115"/>
          <a:ext cx="3060093" cy="3060093"/>
        </a:xfrm>
        <a:prstGeom prst="pie">
          <a:avLst>
            <a:gd name="adj1" fmla="val 162000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solidFill>
                <a:schemeClr val="accent3">
                  <a:lumMod val="50000"/>
                </a:schemeClr>
              </a:solidFill>
            </a:rPr>
            <a:t>Процессы</a:t>
          </a:r>
          <a:endParaRPr lang="ru-RU" sz="1800" b="1" kern="1200" dirty="0">
            <a:solidFill>
              <a:schemeClr val="accent3">
                <a:lumMod val="50000"/>
              </a:schemeClr>
            </a:solidFill>
          </a:endParaRPr>
        </a:p>
      </dsp:txBody>
      <dsp:txXfrm>
        <a:off x="2820880" y="915233"/>
        <a:ext cx="1129320" cy="910742"/>
      </dsp:txXfrm>
    </dsp:sp>
    <dsp:sp modelId="{E2F0C756-5CE5-416C-912A-07EA487E852D}">
      <dsp:nvSpPr>
        <dsp:cNvPr id="0" name=""/>
        <dsp:cNvSpPr/>
      </dsp:nvSpPr>
      <dsp:spPr>
        <a:xfrm>
          <a:off x="1264175" y="346278"/>
          <a:ext cx="3060093" cy="3060093"/>
        </a:xfrm>
        <a:prstGeom prst="pie">
          <a:avLst>
            <a:gd name="adj1" fmla="val 0"/>
            <a:gd name="adj2" fmla="val 54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solidFill>
                <a:schemeClr val="accent3">
                  <a:lumMod val="50000"/>
                </a:schemeClr>
              </a:solidFill>
            </a:rPr>
            <a:t>Методы</a:t>
          </a:r>
          <a:endParaRPr lang="ru-RU" sz="1800" b="1" kern="1200" dirty="0">
            <a:solidFill>
              <a:schemeClr val="accent3">
                <a:lumMod val="50000"/>
              </a:schemeClr>
            </a:solidFill>
          </a:endParaRPr>
        </a:p>
      </dsp:txBody>
      <dsp:txXfrm>
        <a:off x="2848866" y="1930969"/>
        <a:ext cx="1129320" cy="910742"/>
      </dsp:txXfrm>
    </dsp:sp>
    <dsp:sp modelId="{88606FD6-DCBD-4A7F-80F0-A917062C512D}">
      <dsp:nvSpPr>
        <dsp:cNvPr id="0" name=""/>
        <dsp:cNvSpPr/>
      </dsp:nvSpPr>
      <dsp:spPr>
        <a:xfrm>
          <a:off x="1260932" y="348022"/>
          <a:ext cx="3060093" cy="3060093"/>
        </a:xfrm>
        <a:prstGeom prst="pie">
          <a:avLst>
            <a:gd name="adj1" fmla="val 5400000"/>
            <a:gd name="adj2" fmla="val 10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solidFill>
                <a:schemeClr val="accent3">
                  <a:lumMod val="50000"/>
                </a:schemeClr>
              </a:solidFill>
            </a:rPr>
            <a:t>Средства</a:t>
          </a:r>
          <a:endParaRPr lang="ru-RU" sz="1800" b="1" kern="1200" dirty="0">
            <a:solidFill>
              <a:schemeClr val="accent3">
                <a:lumMod val="50000"/>
              </a:schemeClr>
            </a:solidFill>
          </a:endParaRPr>
        </a:p>
      </dsp:txBody>
      <dsp:txXfrm>
        <a:off x="1607014" y="1932714"/>
        <a:ext cx="1129320" cy="910742"/>
      </dsp:txXfrm>
    </dsp:sp>
    <dsp:sp modelId="{38C08862-8B5D-4A57-9635-6D4B23189C93}">
      <dsp:nvSpPr>
        <dsp:cNvPr id="0" name=""/>
        <dsp:cNvSpPr/>
      </dsp:nvSpPr>
      <dsp:spPr>
        <a:xfrm>
          <a:off x="1264175" y="355917"/>
          <a:ext cx="3060093" cy="3060093"/>
        </a:xfrm>
        <a:prstGeom prst="pie">
          <a:avLst>
            <a:gd name="adj1" fmla="val 108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solidFill>
                <a:schemeClr val="accent3">
                  <a:lumMod val="50000"/>
                </a:schemeClr>
              </a:solidFill>
            </a:rPr>
            <a:t>Проблемы качества</a:t>
          </a:r>
          <a:endParaRPr lang="ru-RU" sz="1800" b="1" kern="1200" dirty="0">
            <a:solidFill>
              <a:schemeClr val="accent3">
                <a:lumMod val="50000"/>
              </a:schemeClr>
            </a:solidFill>
          </a:endParaRPr>
        </a:p>
      </dsp:txBody>
      <dsp:txXfrm>
        <a:off x="1610257" y="920578"/>
        <a:ext cx="1129320" cy="9107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73256AF-E6A6-463C-B122-84CA4DB2DA02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D0E1812-5668-4135-AF97-1030DA753B52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E81925-CA98-455D-A45B-7A71D36D9055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9B4F18D-4FC3-46D9-81DE-02AC9B45E659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ru-RU" noProof="1" smtClean="0"/>
              <a:pPr/>
              <a:t>‹#›</a:t>
            </a:fld>
            <a:endParaRPr lang="ru-RU" noProof="1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311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6980AC9-50A3-418C-960C-2116D5E9E86F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404774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B05B8B9-3819-424B-A3AD-B8F83362FCBE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40401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9EAD49F-B9E9-4A78-8B95-E36805A424C6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46030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F791F7-9CBE-4BE2-8EF3-920C0D1D052F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ru-RU" noProof="1" smtClean="0"/>
              <a:t>‹#›</a:t>
            </a:fld>
            <a:endParaRPr lang="ru-RU" noProof="1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9376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889C0E0-CA6F-442C-A557-9C3DC924302D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259888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6EF68C9-4B2C-44B8-974D-574AC9211CA0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633870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44CE53C-F3B7-43D3-9C8B-FA248F91805D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948540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6BDD1FB-FBE5-418F-AC36-29AE73DC2DDE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886772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 rtl="0"/>
            <a:fld id="{29CA97AD-B0C4-465C-A257-935153654276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FAB73BC-B049-4115-A692-8D63A059BFB8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458341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A81F3AC-4CD5-4BB5-9525-1AC840698F84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425692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3C9C1830-6650-4E05-86C1-92E55F74480C}" type="datetime1">
              <a:rPr lang="ru-RU" noProof="1" smtClean="0"/>
              <a:t>02.09.2022</a:t>
            </a:fld>
            <a:endParaRPr lang="ru-RU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ru-RU" noProof="1" smtClean="0"/>
              <a:pPr/>
              <a:t>‹#›</a:t>
            </a:fld>
            <a:endParaRPr lang="ru-RU" noProof="1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680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W2m2voU4KBY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file:///C:\Users\&#1050;&#1091;&#1084;&#1089;&#1082;&#1086;&#1074;&#1072;%20&#1048;%20&#1040;\Desktop\&#1052;&#1072;&#1090;&#1077;&#1088;&#1080;&#1072;&#1083;&#1099;\&#1059;&#1095;&#1077;&#1073;&#1072;\&#1054;&#1040;&#1055;\lang_a4.pdf" TargetMode="External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слои белого шелка на заднем плане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4702195" y="1233498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461504"/>
          </a:xfrm>
        </p:spPr>
        <p:txBody>
          <a:bodyPr rtlCol="0">
            <a:normAutofit fontScale="90000"/>
          </a:bodyPr>
          <a:lstStyle/>
          <a:p>
            <a:r>
              <a:rPr lang="ru-RU" b="1" i="1" noProof="1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ЧТО ТАКОЕ ПРОГРАММИРОВАНИЕ</a:t>
            </a:r>
            <a:endParaRPr lang="ru-RU" b="1" i="1" noProof="1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5248182"/>
            <a:ext cx="10393858" cy="457201"/>
          </a:xfrm>
        </p:spPr>
        <p:txBody>
          <a:bodyPr rtlCol="0">
            <a:noAutofit/>
          </a:bodyPr>
          <a:lstStyle/>
          <a:p>
            <a:pPr rtl="0">
              <a:spcAft>
                <a:spcPts val="600"/>
              </a:spcAft>
            </a:pPr>
            <a:r>
              <a:rPr lang="ru-RU" sz="2800" b="1" noProof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Оп4: </a:t>
            </a:r>
            <a:r>
              <a:rPr lang="ru-RU" sz="2800" b="1" noProof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ОСНОВЫ АЛГОРИТМИЗАЦИИ И ПРОГРАММИРОВАНИЯ</a:t>
            </a:r>
            <a:endParaRPr lang="ru-RU" sz="2800" b="1" noProof="1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Обложка: Что такое программирование: доступное объяснение для абсолютных новичков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750" y="0"/>
            <a:ext cx="733425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9272" y="0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РАЗВИТИЕ ТЕХНОЛОГИЙ ПРОГРАММИРОВАНИЯ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8553" y="1820254"/>
            <a:ext cx="10694207" cy="4048840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400" b="1" dirty="0"/>
              <a:t>Стихийное программирование (до середины 60-х </a:t>
            </a:r>
            <a:r>
              <a:rPr lang="ru-RU" sz="2400" b="1" dirty="0" smtClean="0"/>
              <a:t>годов 20-го века).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 smtClean="0"/>
              <a:t>Структурное программирование (</a:t>
            </a:r>
            <a:r>
              <a:rPr lang="ru-RU" sz="2400" b="1" dirty="0"/>
              <a:t>60-70-е годы 20-го века</a:t>
            </a:r>
            <a:r>
              <a:rPr lang="ru-RU" b="1" dirty="0" smtClean="0"/>
              <a:t>)</a:t>
            </a:r>
            <a:r>
              <a:rPr lang="ru-RU" dirty="0" smtClean="0"/>
              <a:t>.</a:t>
            </a:r>
            <a:endParaRPr lang="ru-RU" sz="2400" b="1" dirty="0" smtClean="0"/>
          </a:p>
          <a:p>
            <a:pPr marL="457200" indent="-457200">
              <a:buFont typeface="+mj-lt"/>
              <a:buAutoNum type="arabicPeriod"/>
            </a:pPr>
            <a:r>
              <a:rPr lang="ru-RU" sz="2400" b="1" dirty="0" smtClean="0"/>
              <a:t>Объектное программирование (</a:t>
            </a:r>
            <a:r>
              <a:rPr lang="ru-RU" sz="2400" b="1" dirty="0"/>
              <a:t>с середины 80-х до конца 90-х годов</a:t>
            </a:r>
            <a:r>
              <a:rPr lang="ru-RU" dirty="0" smtClean="0"/>
              <a:t>).</a:t>
            </a:r>
            <a:endParaRPr lang="ru-RU" sz="2400" b="1" dirty="0" smtClean="0"/>
          </a:p>
          <a:p>
            <a:pPr marL="457200" indent="-457200">
              <a:buFont typeface="+mj-lt"/>
              <a:buAutoNum type="arabicPeriod"/>
            </a:pPr>
            <a:r>
              <a:rPr lang="ru-RU" sz="2400" b="1" dirty="0" smtClean="0"/>
              <a:t>Компонентное программирование</a:t>
            </a:r>
          </a:p>
          <a:p>
            <a:pPr marL="0" indent="0">
              <a:buNone/>
            </a:pPr>
            <a:r>
              <a:rPr lang="ru-RU" sz="2400" b="1" dirty="0" smtClean="0"/>
              <a:t>       </a:t>
            </a:r>
            <a:r>
              <a:rPr lang="en-US" sz="2400" b="1" dirty="0" smtClean="0"/>
              <a:t>CASE-</a:t>
            </a:r>
            <a:r>
              <a:rPr lang="ru-RU" sz="2400" b="1" dirty="0" smtClean="0"/>
              <a:t>технологии</a:t>
            </a:r>
            <a:endParaRPr lang="ru-RU" sz="2400" b="1" dirty="0"/>
          </a:p>
        </p:txBody>
      </p:sp>
      <p:sp>
        <p:nvSpPr>
          <p:cNvPr id="4" name="Правая фигурная скобка 3"/>
          <p:cNvSpPr/>
          <p:nvPr/>
        </p:nvSpPr>
        <p:spPr>
          <a:xfrm>
            <a:off x="5600487" y="3426863"/>
            <a:ext cx="228598" cy="683664"/>
          </a:xfrm>
          <a:prstGeom prst="righ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5829085" y="3353196"/>
            <a:ext cx="49936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 середины 90-х годов XX в. до наст</a:t>
            </a:r>
            <a:r>
              <a:rPr lang="ru-RU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r>
              <a:rPr lang="ru-RU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времени</a:t>
            </a:r>
            <a:endParaRPr lang="ru-RU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1965" y="5161208"/>
            <a:ext cx="8888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i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Технология программирования — это совокупность методов и средств для разработки программного обеспечения.</a:t>
            </a:r>
          </a:p>
        </p:txBody>
      </p:sp>
      <p:graphicFrame>
        <p:nvGraphicFramePr>
          <p:cNvPr id="13" name="Схема 12"/>
          <p:cNvGraphicFramePr/>
          <p:nvPr>
            <p:extLst>
              <p:ext uri="{D42A27DB-BD31-4B8C-83A1-F6EECF244321}">
                <p14:modId xmlns:p14="http://schemas.microsoft.com/office/powerpoint/2010/main" val="1565329400"/>
              </p:ext>
            </p:extLst>
          </p:nvPr>
        </p:nvGraphicFramePr>
        <p:xfrm>
          <a:off x="7815726" y="3372448"/>
          <a:ext cx="5717406" cy="36429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3646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40042" y="0"/>
            <a:ext cx="10058400" cy="1090472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Какие знания необходимы?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206240" y="1845734"/>
            <a:ext cx="6949440" cy="402336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400" b="1" dirty="0"/>
              <a:t>Английский язык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/>
              <a:t>Математика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/>
              <a:t>Логика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/>
              <a:t>Статистика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/>
              <a:t>Информатика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/>
              <a:t>Профильные науки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/>
              <a:t>Программирование</a:t>
            </a:r>
          </a:p>
          <a:p>
            <a:pPr marL="457200" indent="-457200">
              <a:buFont typeface="+mj-lt"/>
              <a:buAutoNum type="arabicPeriod"/>
            </a:pPr>
            <a:endParaRPr lang="ru-RU" sz="2400" dirty="0"/>
          </a:p>
        </p:txBody>
      </p:sp>
      <p:pic>
        <p:nvPicPr>
          <p:cNvPr id="2054" name="Picture 6" descr="https://sun9-4.userapi.com/c852020/v852020268/d3489/US2sMKMhUI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83907"/>
            <a:ext cx="4121768" cy="4121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1gr.cz/fotky/idnes/19/102/vidw/PKA7eba9a_knuthkolaz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988" y="1737360"/>
            <a:ext cx="4822011" cy="2709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28286" y="4446872"/>
            <a:ext cx="915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solidFill>
                  <a:schemeClr val="accent1">
                    <a:lumMod val="50000"/>
                  </a:schemeClr>
                </a:solidFill>
              </a:rPr>
              <a:t>1968</a:t>
            </a:r>
            <a:endParaRPr lang="ru-RU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98593" y="4555246"/>
            <a:ext cx="39533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i="1" dirty="0"/>
              <a:t>Дональд Эрвин </a:t>
            </a:r>
            <a:r>
              <a:rPr lang="ru-RU" sz="2000" b="1" i="1" dirty="0" smtClean="0"/>
              <a:t>Кнут (10.01.1938)</a:t>
            </a:r>
            <a:endParaRPr lang="ru-RU" sz="2000" i="1" dirty="0"/>
          </a:p>
        </p:txBody>
      </p:sp>
    </p:spTree>
    <p:extLst>
      <p:ext uri="{BB962C8B-B14F-4D97-AF65-F5344CB8AC3E}">
        <p14:creationId xmlns:p14="http://schemas.microsoft.com/office/powerpoint/2010/main" val="2305410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141324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ru-RU" b="1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ЕЩЁ…</a:t>
            </a:r>
            <a:endParaRPr lang="ru-RU" b="1" dirty="0">
              <a:solidFill>
                <a:schemeClr val="accent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1426" y="1888463"/>
            <a:ext cx="1005840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</a:t>
            </a:r>
            <a:r>
              <a:rPr lang="ru-RU" b="1" dirty="0" smtClean="0"/>
              <a:t>У </a:t>
            </a:r>
            <a:r>
              <a:rPr lang="ru-RU" b="1" dirty="0"/>
              <a:t>компьютеров хорошо получается выполнять инструкции, а не читать ваши мысли.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b="1" dirty="0" smtClean="0"/>
              <a:t> </a:t>
            </a:r>
            <a:r>
              <a:rPr lang="ru-RU" b="1" dirty="0"/>
              <a:t>Если никто не знает ответ на вопрос, пора начать читать документацию.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b="1" dirty="0" smtClean="0"/>
              <a:t> Если </a:t>
            </a:r>
            <a:r>
              <a:rPr lang="ru-RU" b="1" dirty="0"/>
              <a:t>сразу не получилось хорошо, назовите это версией 1.0.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b="1" dirty="0" smtClean="0"/>
              <a:t>  Хороший </a:t>
            </a:r>
            <a:r>
              <a:rPr lang="ru-RU" b="1" dirty="0"/>
              <a:t>программист всегда смотрит и направо, и налево прежде чем перейти улицу с односторонним </a:t>
            </a:r>
            <a:r>
              <a:rPr lang="ru-RU" b="1" dirty="0" smtClean="0"/>
              <a:t>движением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b="1" dirty="0"/>
              <a:t> Всегда пишите код так, будто сопровождать его будет склонный к насилию психопат, который знает, где вы живете</a:t>
            </a:r>
            <a:r>
              <a:rPr lang="ru-RU" b="1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b="1" dirty="0"/>
              <a:t> Неработающая программа обычно приносит меньше вреда, чем работающая плохо.</a:t>
            </a:r>
            <a:endParaRPr lang="ru-RU" b="1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</a:t>
            </a:r>
            <a:r>
              <a:rPr lang="ru-RU" b="1" i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Если </a:t>
            </a:r>
            <a:r>
              <a:rPr lang="ru-RU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вы дадите человеку программу, то займете его на один день. Если вы научите человека программировать, то займете его на всю жизнь.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2788" y="1"/>
            <a:ext cx="2359212" cy="2973936"/>
          </a:xfrm>
          <a:prstGeom prst="rect">
            <a:avLst/>
          </a:prstGeom>
        </p:spPr>
      </p:pic>
      <p:sp>
        <p:nvSpPr>
          <p:cNvPr id="5" name="Управляющая кнопка: фильм 4">
            <a:hlinkClick r:id="rId3" highlightClick="1"/>
          </p:cNvPr>
          <p:cNvSpPr/>
          <p:nvPr/>
        </p:nvSpPr>
        <p:spPr>
          <a:xfrm>
            <a:off x="11280449" y="5725682"/>
            <a:ext cx="623843" cy="452927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082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503" y="-213911"/>
            <a:ext cx="11839074" cy="1450757"/>
          </a:xfrm>
        </p:spPr>
        <p:txBody>
          <a:bodyPr>
            <a:normAutofit/>
          </a:bodyPr>
          <a:lstStyle/>
          <a:p>
            <a:r>
              <a:rPr lang="ru-RU" sz="4000" b="1" dirty="0" err="1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Программи́рование</a:t>
            </a:r>
            <a:r>
              <a:rPr lang="ru-RU" sz="4000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— процесс создания компьютерных </a:t>
            </a:r>
            <a:r>
              <a:rPr lang="ru-RU" sz="4000" b="1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программ (ВИКИПЕДИЯ)</a:t>
            </a:r>
            <a:endParaRPr lang="ru-RU" sz="4000" b="1" dirty="0">
              <a:solidFill>
                <a:schemeClr val="accent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503" y="1845734"/>
            <a:ext cx="11040177" cy="4023360"/>
          </a:xfrm>
        </p:spPr>
        <p:txBody>
          <a:bodyPr/>
          <a:lstStyle/>
          <a:p>
            <a:r>
              <a:rPr lang="ru-RU" sz="2400" b="1" i="1" dirty="0"/>
              <a:t>Компьютерная программа - это набор инструкций, следуя которым компьютер, смартфон или планшет выполняют поставленную задачу.</a:t>
            </a:r>
            <a:br>
              <a:rPr lang="ru-RU" sz="2400" b="1" i="1" dirty="0"/>
            </a:br>
            <a:r>
              <a:rPr lang="ru-RU" sz="2400" b="1" i="1" dirty="0"/>
              <a:t/>
            </a:r>
            <a:br>
              <a:rPr lang="ru-RU" sz="2400" b="1" i="1" dirty="0"/>
            </a:br>
            <a:r>
              <a:rPr lang="ru-RU" sz="2400" b="1" i="1" dirty="0" smtClean="0"/>
              <a:t>Компьютерный </a:t>
            </a:r>
            <a:r>
              <a:rPr lang="ru-RU" sz="2400" b="1" i="1" dirty="0"/>
              <a:t>код — это специальный текст, состоящий из набора пошаговых инструкций</a:t>
            </a:r>
            <a:r>
              <a:rPr lang="ru-RU" sz="2400" b="1" i="1" dirty="0" smtClean="0"/>
              <a:t>.</a:t>
            </a:r>
          </a:p>
          <a:p>
            <a:r>
              <a:rPr lang="ru-RU" sz="2400" b="1" i="1" dirty="0" err="1">
                <a:solidFill>
                  <a:srgbClr val="002060"/>
                </a:solidFill>
              </a:rPr>
              <a:t>Никлаус</a:t>
            </a:r>
            <a:r>
              <a:rPr lang="ru-RU" sz="2400" b="1" i="1" dirty="0">
                <a:solidFill>
                  <a:srgbClr val="002060"/>
                </a:solidFill>
              </a:rPr>
              <a:t> Вирт «Программы = алгоритмы + структуры данных</a:t>
            </a:r>
            <a:r>
              <a:rPr lang="ru-RU" sz="2400" b="1" i="1" dirty="0" smtClean="0">
                <a:solidFill>
                  <a:srgbClr val="002060"/>
                </a:solidFill>
              </a:rPr>
              <a:t>»</a:t>
            </a:r>
          </a:p>
          <a:p>
            <a:pPr defTabSz="695325"/>
            <a:r>
              <a:rPr lang="ru-RU" sz="2400" b="1" i="1" dirty="0"/>
              <a:t>Программирование сочетает в себе элементы искусства, </a:t>
            </a:r>
            <a:r>
              <a:rPr lang="ru-RU" sz="2400" b="1" i="1" dirty="0" smtClean="0"/>
              <a:t>                                 науки</a:t>
            </a:r>
            <a:r>
              <a:rPr lang="ru-RU" sz="2400" b="1" i="1" dirty="0"/>
              <a:t>, математики и инженерии.</a:t>
            </a:r>
          </a:p>
          <a:p>
            <a:endParaRPr lang="ru-RU" b="1" i="1" dirty="0" smtClean="0"/>
          </a:p>
        </p:txBody>
      </p:sp>
      <p:pic>
        <p:nvPicPr>
          <p:cNvPr id="1028" name="Picture 4" descr="Что такое программирование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967" y="4525637"/>
            <a:ext cx="3894032" cy="233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525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349145"/>
            <a:ext cx="10058400" cy="730504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ЗАДАЧА                          ПРОГРАММА</a:t>
            </a:r>
            <a:endParaRPr lang="ru-RU" b="1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56541" y="1897164"/>
            <a:ext cx="9596388" cy="4101351"/>
          </a:xfrm>
        </p:spPr>
        <p:txBody>
          <a:bodyPr/>
          <a:lstStyle/>
          <a:p>
            <a:r>
              <a:rPr lang="ru-RU" sz="2400" b="1" i="1" dirty="0">
                <a:solidFill>
                  <a:srgbClr val="002060"/>
                </a:solidFill>
              </a:rPr>
              <a:t>0. Возможна ли программная реализация?</a:t>
            </a:r>
          </a:p>
          <a:p>
            <a:r>
              <a:rPr lang="ru-RU" sz="2400" b="1" dirty="0" smtClean="0"/>
              <a:t>1. Ясно </a:t>
            </a:r>
            <a:r>
              <a:rPr lang="ru-RU" sz="2400" b="1" dirty="0"/>
              <a:t>и точно установить, что же должно быть сделано (часто это наиболее трудная часть всей работы).</a:t>
            </a:r>
          </a:p>
          <a:p>
            <a:r>
              <a:rPr lang="ru-RU" sz="2400" b="1" dirty="0"/>
              <a:t>2. </a:t>
            </a:r>
            <a:r>
              <a:rPr lang="ru-RU" sz="2400" b="1" dirty="0" smtClean="0"/>
              <a:t>Разработать </a:t>
            </a:r>
            <a:r>
              <a:rPr lang="ru-RU" sz="2400" b="1" dirty="0"/>
              <a:t>алгоритм, т. е. точно определенную (и конечную) последовательность действий, ведущую к желаемому результату.</a:t>
            </a:r>
          </a:p>
          <a:p>
            <a:r>
              <a:rPr lang="ru-RU" sz="2400" b="1" dirty="0"/>
              <a:t>3. Выразить алгоритм в таком виде, в котором его </a:t>
            </a:r>
            <a:r>
              <a:rPr lang="ru-RU" sz="2400" b="1" dirty="0" smtClean="0"/>
              <a:t>мог </a:t>
            </a:r>
            <a:r>
              <a:rPr lang="ru-RU" sz="2400" b="1" dirty="0"/>
              <a:t>бы воспринять </a:t>
            </a:r>
            <a:r>
              <a:rPr lang="ru-RU" sz="2400" b="1" dirty="0" smtClean="0"/>
              <a:t>компьютер.</a:t>
            </a:r>
            <a:endParaRPr lang="ru-RU" sz="2400" b="1" dirty="0"/>
          </a:p>
          <a:p>
            <a:endParaRPr lang="ru-RU" dirty="0"/>
          </a:p>
        </p:txBody>
      </p:sp>
      <p:sp>
        <p:nvSpPr>
          <p:cNvPr id="4" name="Стрелка вправо 3"/>
          <p:cNvSpPr/>
          <p:nvPr/>
        </p:nvSpPr>
        <p:spPr>
          <a:xfrm>
            <a:off x="5126622" y="573391"/>
            <a:ext cx="999858" cy="2820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авая фигурная скобка 4"/>
          <p:cNvSpPr/>
          <p:nvPr/>
        </p:nvSpPr>
        <p:spPr>
          <a:xfrm>
            <a:off x="9858651" y="2467699"/>
            <a:ext cx="314575" cy="1202170"/>
          </a:xfrm>
          <a:prstGeom prst="rightBrac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10252929" y="2653286"/>
            <a:ext cx="1796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2060"/>
                </a:solidFill>
              </a:rPr>
              <a:t>Системный анализ</a:t>
            </a:r>
            <a:endParaRPr lang="ru-RU" sz="2400" b="1" dirty="0">
              <a:solidFill>
                <a:srgbClr val="002060"/>
              </a:solidFill>
            </a:endParaRPr>
          </a:p>
        </p:txBody>
      </p:sp>
      <p:sp>
        <p:nvSpPr>
          <p:cNvPr id="7" name="Штриховая стрелка вправо 6"/>
          <p:cNvSpPr/>
          <p:nvPr/>
        </p:nvSpPr>
        <p:spPr>
          <a:xfrm rot="1707304">
            <a:off x="9145614" y="4572909"/>
            <a:ext cx="537979" cy="163629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9139128" y="5057920"/>
            <a:ext cx="30081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i="1" dirty="0">
                <a:solidFill>
                  <a:srgbClr val="002060"/>
                </a:solidFill>
              </a:rPr>
              <a:t>Программирование/кодирование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181914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6627" y="286604"/>
            <a:ext cx="12031579" cy="608546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ОБЛАСТИ ПРИМЕНЕНИЯ ПРОГРАММИРОВАНИЯ</a:t>
            </a:r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6109757"/>
              </p:ext>
            </p:extLst>
          </p:nvPr>
        </p:nvGraphicFramePr>
        <p:xfrm>
          <a:off x="490888" y="895151"/>
          <a:ext cx="11135962" cy="5081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5701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0257" y="596766"/>
            <a:ext cx="11738638" cy="5710842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ru-RU" sz="2400" b="1" dirty="0" smtClean="0"/>
              <a:t>Язык </a:t>
            </a:r>
            <a:r>
              <a:rPr lang="ru-RU" sz="2400" b="1" dirty="0"/>
              <a:t>программирования задается своим описанием и реализуется в виде специальной </a:t>
            </a:r>
            <a:r>
              <a:rPr lang="ru-RU" sz="2400" b="1" dirty="0" smtClean="0"/>
              <a:t>программы (транслятора): </a:t>
            </a:r>
            <a:r>
              <a:rPr lang="ru-RU" sz="2400" b="1" dirty="0"/>
              <a:t>компилятора </a:t>
            </a:r>
            <a:r>
              <a:rPr lang="ru-RU" sz="2400" b="1" dirty="0" smtClean="0"/>
              <a:t>(</a:t>
            </a:r>
            <a:r>
              <a:rPr lang="en-US" sz="2400" b="1" i="1" dirty="0">
                <a:solidFill>
                  <a:srgbClr val="002060"/>
                </a:solidFill>
              </a:rPr>
              <a:t>compiler</a:t>
            </a:r>
            <a:r>
              <a:rPr lang="ru-RU" sz="2400" b="1" dirty="0" smtClean="0"/>
              <a:t>) или интерпретатора (</a:t>
            </a:r>
            <a:r>
              <a:rPr lang="en-US" sz="2400" b="1" i="1" dirty="0" smtClean="0">
                <a:solidFill>
                  <a:srgbClr val="002060"/>
                </a:solidFill>
              </a:rPr>
              <a:t>interpreter</a:t>
            </a:r>
            <a:r>
              <a:rPr lang="ru-RU" sz="2400" b="1" dirty="0" smtClean="0"/>
              <a:t>).</a:t>
            </a:r>
          </a:p>
          <a:p>
            <a:r>
              <a:rPr lang="ru-RU" sz="2200" b="1" dirty="0"/>
              <a:t>Компилятор транслирует высокоуровневый язык в машинный</a:t>
            </a:r>
            <a:r>
              <a:rPr lang="ru-RU" sz="2200" b="1" dirty="0" smtClean="0"/>
              <a:t>.</a:t>
            </a:r>
          </a:p>
          <a:p>
            <a:endParaRPr lang="ru-RU" sz="2200" b="1" dirty="0"/>
          </a:p>
          <a:p>
            <a:endParaRPr lang="ru-RU" sz="2200" b="1" dirty="0" smtClean="0"/>
          </a:p>
          <a:p>
            <a:endParaRPr lang="ru-RU" sz="2200" b="1" dirty="0"/>
          </a:p>
          <a:p>
            <a:endParaRPr lang="ru-RU" sz="2200" b="1" dirty="0" smtClean="0"/>
          </a:p>
          <a:p>
            <a:r>
              <a:rPr lang="ru-RU" sz="2200" b="1" dirty="0" smtClean="0"/>
              <a:t>Интерпретатор конвертирует часть кода в промежуточный язык и выполняет отдельно.</a:t>
            </a:r>
            <a:endParaRPr lang="ru-RU" sz="2200" b="1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097280" y="61285"/>
            <a:ext cx="10058400" cy="619251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ЗАДАЧА                          ПРОГРАММА</a:t>
            </a:r>
            <a:endParaRPr lang="ru-RU" b="1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Стрелка вправо 4"/>
          <p:cNvSpPr/>
          <p:nvPr/>
        </p:nvSpPr>
        <p:spPr>
          <a:xfrm>
            <a:off x="5151270" y="229904"/>
            <a:ext cx="999858" cy="2820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6" name="Схема 5"/>
          <p:cNvGraphicFramePr/>
          <p:nvPr>
            <p:extLst>
              <p:ext uri="{D42A27DB-BD31-4B8C-83A1-F6EECF244321}">
                <p14:modId xmlns:p14="http://schemas.microsoft.com/office/powerpoint/2010/main" val="221527327"/>
              </p:ext>
            </p:extLst>
          </p:nvPr>
        </p:nvGraphicFramePr>
        <p:xfrm>
          <a:off x="2257708" y="1893742"/>
          <a:ext cx="7434931" cy="1660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8" name="Прямая со стрелкой 7"/>
          <p:cNvCxnSpPr/>
          <p:nvPr/>
        </p:nvCxnSpPr>
        <p:spPr>
          <a:xfrm flipV="1">
            <a:off x="3051208" y="3318260"/>
            <a:ext cx="0" cy="471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 flipV="1">
            <a:off x="6054369" y="3318260"/>
            <a:ext cx="0" cy="471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/>
          <p:nvPr/>
        </p:nvCxnSpPr>
        <p:spPr>
          <a:xfrm flipV="1">
            <a:off x="8863338" y="3345465"/>
            <a:ext cx="0" cy="471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3262964" y="3633333"/>
            <a:ext cx="2712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>
            <a:off x="6126480" y="3633333"/>
            <a:ext cx="2712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262964" y="3294779"/>
            <a:ext cx="27914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предварительная обработка</a:t>
            </a:r>
            <a:endParaRPr lang="ru-RU" sz="16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74553" y="3294779"/>
            <a:ext cx="11594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обработка</a:t>
            </a:r>
            <a:endParaRPr lang="ru-RU" sz="16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7" name="Схема 16"/>
          <p:cNvGraphicFramePr/>
          <p:nvPr>
            <p:extLst>
              <p:ext uri="{D42A27DB-BD31-4B8C-83A1-F6EECF244321}">
                <p14:modId xmlns:p14="http://schemas.microsoft.com/office/powerpoint/2010/main" val="1095483491"/>
              </p:ext>
            </p:extLst>
          </p:nvPr>
        </p:nvGraphicFramePr>
        <p:xfrm>
          <a:off x="2257707" y="4411452"/>
          <a:ext cx="7434931" cy="1660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18" name="Прямая со стрелкой 17"/>
          <p:cNvCxnSpPr/>
          <p:nvPr/>
        </p:nvCxnSpPr>
        <p:spPr>
          <a:xfrm flipV="1">
            <a:off x="3145856" y="5836723"/>
            <a:ext cx="0" cy="471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 flipV="1">
            <a:off x="6054369" y="5826147"/>
            <a:ext cx="0" cy="471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 flipV="1">
            <a:off x="8940265" y="5835970"/>
            <a:ext cx="0" cy="471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251655" y="5807814"/>
            <a:ext cx="27914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предварительная обработка</a:t>
            </a:r>
            <a:endParaRPr lang="ru-RU" sz="16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02842" y="5761321"/>
            <a:ext cx="11594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обработка</a:t>
            </a:r>
            <a:endParaRPr lang="ru-RU" sz="16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" name="Прямая со стрелкой 22"/>
          <p:cNvCxnSpPr/>
          <p:nvPr/>
        </p:nvCxnSpPr>
        <p:spPr>
          <a:xfrm>
            <a:off x="3262962" y="6184133"/>
            <a:ext cx="2712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/>
          <p:nvPr/>
        </p:nvCxnSpPr>
        <p:spPr>
          <a:xfrm>
            <a:off x="6151128" y="6184133"/>
            <a:ext cx="2712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Выгнутая вправо стрелка 14"/>
          <p:cNvSpPr/>
          <p:nvPr/>
        </p:nvSpPr>
        <p:spPr>
          <a:xfrm rot="5556477">
            <a:off x="8607342" y="2769378"/>
            <a:ext cx="220731" cy="65347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7" name="Выгнутая вправо стрелка 26"/>
          <p:cNvSpPr/>
          <p:nvPr/>
        </p:nvSpPr>
        <p:spPr>
          <a:xfrm rot="5556477">
            <a:off x="8607342" y="5258260"/>
            <a:ext cx="220731" cy="65347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307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-108033"/>
            <a:ext cx="10058400" cy="1450757"/>
          </a:xfrm>
        </p:spPr>
        <p:txBody>
          <a:bodyPr/>
          <a:lstStyle/>
          <a:p>
            <a:r>
              <a:rPr lang="ru-RU" b="1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ИСТОРИЯ</a:t>
            </a:r>
            <a:endParaRPr lang="ru-RU" b="1" dirty="0">
              <a:solidFill>
                <a:schemeClr val="accent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63629" y="1845734"/>
            <a:ext cx="12028371" cy="455506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</a:t>
            </a:r>
            <a:r>
              <a:rPr lang="ru-RU" b="1" dirty="0" smtClean="0"/>
              <a:t>Чарльз </a:t>
            </a:r>
            <a:r>
              <a:rPr lang="ru-RU" b="1" dirty="0"/>
              <a:t>Бэббидж (</a:t>
            </a:r>
            <a:r>
              <a:rPr lang="ru-RU" b="1" i="1" dirty="0"/>
              <a:t>1792-1871</a:t>
            </a:r>
            <a:r>
              <a:rPr lang="ru-RU" b="1" dirty="0" smtClean="0"/>
              <a:t>): описал </a:t>
            </a:r>
            <a:r>
              <a:rPr lang="ru-RU" b="1" dirty="0"/>
              <a:t>основные принципы, на </a:t>
            </a:r>
            <a:r>
              <a:rPr lang="ru-RU" b="1" dirty="0" smtClean="0"/>
              <a:t>которых                                                                 </a:t>
            </a:r>
            <a:r>
              <a:rPr lang="ru-RU" b="1" dirty="0"/>
              <a:t>будут строится все вычислительные </a:t>
            </a:r>
            <a:r>
              <a:rPr lang="ru-RU" b="1" dirty="0" smtClean="0"/>
              <a:t>машины (1830 - </a:t>
            </a:r>
            <a:r>
              <a:rPr lang="ru-RU" b="1" i="1" dirty="0"/>
              <a:t>“</a:t>
            </a:r>
            <a:r>
              <a:rPr lang="ru-RU" b="1" i="1" dirty="0" smtClean="0"/>
              <a:t>Машина </a:t>
            </a:r>
            <a:r>
              <a:rPr lang="ru-RU" b="1" i="1" dirty="0"/>
              <a:t>для исчисления разностей</a:t>
            </a:r>
            <a:r>
              <a:rPr lang="ru-RU" b="1" i="1" dirty="0" smtClean="0"/>
              <a:t>”).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b="1" dirty="0"/>
              <a:t> Ада Лавлейс (</a:t>
            </a:r>
            <a:r>
              <a:rPr lang="ru-RU" b="1" i="1" dirty="0"/>
              <a:t>1815-1852</a:t>
            </a:r>
            <a:r>
              <a:rPr lang="ru-RU" b="1" dirty="0" smtClean="0"/>
              <a:t>): </a:t>
            </a:r>
            <a:r>
              <a:rPr lang="ru-RU" b="1" dirty="0"/>
              <a:t>фактически стала первым известным </a:t>
            </a:r>
            <a:r>
              <a:rPr lang="ru-RU" b="1" dirty="0" smtClean="0"/>
              <a:t>программистом и благодаря </a:t>
            </a:r>
            <a:r>
              <a:rPr lang="ru-RU" b="1" dirty="0"/>
              <a:t>её трудам стало понятно, что путь к эффективному использованию машин – алгоритмы, описанные в коде</a:t>
            </a:r>
            <a:r>
              <a:rPr lang="ru-RU" b="1" dirty="0" smtClean="0"/>
              <a:t>.</a:t>
            </a:r>
          </a:p>
          <a:p>
            <a:pPr marL="0" indent="0">
              <a:buNone/>
            </a:pPr>
            <a:r>
              <a:rPr lang="ru-RU" b="1" dirty="0"/>
              <a:t>  </a:t>
            </a:r>
            <a:r>
              <a:rPr lang="ru-RU" b="1" i="1" dirty="0" smtClean="0"/>
              <a:t>До </a:t>
            </a:r>
            <a:r>
              <a:rPr lang="ru-RU" b="1" i="1" dirty="0"/>
              <a:t>1950-х языки программирования представляли из себя набор машинных инструкций, часто узкоспециализированные и вымирающие вместе с целевым </a:t>
            </a:r>
            <a:r>
              <a:rPr lang="ru-RU" b="1" i="1" dirty="0" smtClean="0"/>
              <a:t>устройством.</a:t>
            </a:r>
          </a:p>
          <a:p>
            <a:pPr marL="4665663" indent="0">
              <a:buNone/>
            </a:pPr>
            <a:r>
              <a:rPr lang="ru-RU" b="1" i="1" dirty="0" smtClean="0"/>
              <a:t>Язык программирования - последовательность </a:t>
            </a:r>
            <a:r>
              <a:rPr lang="ru-RU" b="1" i="1" dirty="0"/>
              <a:t>номеров операций и ячеек </a:t>
            </a:r>
            <a:r>
              <a:rPr lang="ru-RU" b="1" i="1" dirty="0" smtClean="0"/>
              <a:t>памяти:</a:t>
            </a:r>
          </a:p>
          <a:p>
            <a:pPr marL="4665663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i="1" dirty="0">
                <a:solidFill>
                  <a:srgbClr val="002060"/>
                </a:solidFill>
              </a:rPr>
              <a:t>01 x y </a:t>
            </a:r>
            <a:r>
              <a:rPr lang="ru-RU" b="1" i="1" dirty="0" smtClean="0">
                <a:solidFill>
                  <a:srgbClr val="002060"/>
                </a:solidFill>
              </a:rPr>
              <a:t> </a:t>
            </a:r>
            <a:r>
              <a:rPr lang="ru-RU" b="1" i="1" dirty="0" smtClean="0"/>
              <a:t>– </a:t>
            </a:r>
            <a:r>
              <a:rPr lang="ru-RU" b="1" i="1" dirty="0"/>
              <a:t>добавление содержимого ячейки памяти y к ячейке x</a:t>
            </a:r>
            <a:r>
              <a:rPr lang="ru-RU" b="1" i="1" dirty="0" smtClean="0"/>
              <a:t>;</a:t>
            </a:r>
          </a:p>
          <a:p>
            <a:pPr marL="4665663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i="1" dirty="0">
                <a:solidFill>
                  <a:srgbClr val="002060"/>
                </a:solidFill>
              </a:rPr>
              <a:t>02 x y </a:t>
            </a:r>
            <a:r>
              <a:rPr lang="ru-RU" b="1" i="1" dirty="0" smtClean="0">
                <a:solidFill>
                  <a:srgbClr val="002060"/>
                </a:solidFill>
              </a:rPr>
              <a:t> </a:t>
            </a:r>
            <a:r>
              <a:rPr lang="ru-RU" b="1" i="1" dirty="0" smtClean="0"/>
              <a:t>– вычитание содержимого ячейки у из ячейки х.</a:t>
            </a:r>
          </a:p>
          <a:p>
            <a:pPr marL="4665663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b="1" i="1" dirty="0"/>
          </a:p>
          <a:p>
            <a:pPr marL="4665663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b="1" i="1" dirty="0"/>
          </a:p>
        </p:txBody>
      </p:sp>
      <p:pic>
        <p:nvPicPr>
          <p:cNvPr id="2050" name="Picture 2" descr="https://orkhanalyshov.com/media/uploads/pl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1271" y="0"/>
            <a:ext cx="3090729" cy="2063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uploads.hb.cldmail.ru/geekbrains/public/ckeditor_assets/pictures/4575/content-81b81f5759774f7fdd5993be67a5c6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65249"/>
            <a:ext cx="4622435" cy="2892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6234978" y="5411624"/>
            <a:ext cx="5732585" cy="433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1" i="1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Menlo"/>
              </a:rPr>
              <a:t>01 10 15 02 11 29 01 10 11</a:t>
            </a:r>
            <a:r>
              <a:rPr kumimoji="0" lang="ru-RU" altLang="ru-RU" sz="2400" b="1" i="1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</a:rPr>
              <a:t> </a:t>
            </a:r>
            <a:endParaRPr kumimoji="0" lang="ru-RU" altLang="ru-RU" sz="2400" b="1" i="1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86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39282" y="1208077"/>
            <a:ext cx="10665153" cy="5064535"/>
          </a:xfrm>
        </p:spPr>
        <p:txBody>
          <a:bodyPr>
            <a:normAutofit fontScale="92500" lnSpcReduction="20000"/>
          </a:bodyPr>
          <a:lstStyle/>
          <a:p>
            <a:r>
              <a:rPr lang="ru-RU" b="1" dirty="0" smtClean="0"/>
              <a:t>С середины </a:t>
            </a:r>
            <a:r>
              <a:rPr lang="ru-RU" b="1" dirty="0"/>
              <a:t>50-х годов </a:t>
            </a:r>
            <a:r>
              <a:rPr lang="ru-RU" b="1" dirty="0" smtClean="0"/>
              <a:t>роль </a:t>
            </a:r>
            <a:r>
              <a:rPr lang="ru-RU" b="1" dirty="0"/>
              <a:t>программирования в машинных </a:t>
            </a:r>
            <a:r>
              <a:rPr lang="ru-RU" b="1" dirty="0" smtClean="0"/>
              <a:t>командах</a:t>
            </a:r>
            <a:r>
              <a:rPr lang="en-US" b="1" dirty="0" smtClean="0"/>
              <a:t> c</a:t>
            </a:r>
            <a:r>
              <a:rPr lang="ru-RU" b="1" dirty="0" smtClean="0"/>
              <a:t>тала</a:t>
            </a:r>
            <a:r>
              <a:rPr lang="en-US" b="1" dirty="0" smtClean="0"/>
              <a:t>                               </a:t>
            </a:r>
            <a:r>
              <a:rPr lang="ru-RU" b="1" dirty="0" smtClean="0"/>
              <a:t> </a:t>
            </a:r>
            <a:r>
              <a:rPr lang="ru-RU" b="1" dirty="0"/>
              <a:t>уменьшаться</a:t>
            </a:r>
            <a:r>
              <a:rPr lang="ru-RU" b="1" dirty="0" smtClean="0"/>
              <a:t>. </a:t>
            </a:r>
            <a:endParaRPr lang="en-US" b="1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sz="2100" b="1" i="1" dirty="0" smtClean="0">
                <a:solidFill>
                  <a:srgbClr val="002060"/>
                </a:solidFill>
              </a:rPr>
              <a:t> </a:t>
            </a:r>
            <a:r>
              <a:rPr lang="ru-RU" sz="2100" b="1" i="1" dirty="0" smtClean="0">
                <a:solidFill>
                  <a:srgbClr val="002060"/>
                </a:solidFill>
              </a:rPr>
              <a:t>FORTRAN</a:t>
            </a:r>
            <a:r>
              <a:rPr lang="ru-RU" b="1" i="1" dirty="0" smtClean="0"/>
              <a:t> (</a:t>
            </a:r>
            <a:r>
              <a:rPr lang="ru-RU" b="1" i="1" dirty="0" err="1" smtClean="0"/>
              <a:t>FORmula</a:t>
            </a:r>
            <a:r>
              <a:rPr lang="ru-RU" b="1" i="1" dirty="0" smtClean="0"/>
              <a:t> </a:t>
            </a:r>
            <a:r>
              <a:rPr lang="ru-RU" b="1" i="1" dirty="0" err="1"/>
              <a:t>TRANslator</a:t>
            </a:r>
            <a:r>
              <a:rPr lang="ru-RU" b="1" i="1" dirty="0"/>
              <a:t> – переводчик </a:t>
            </a:r>
            <a:r>
              <a:rPr lang="ru-RU" b="1" i="1" dirty="0" smtClean="0"/>
              <a:t>формул, разработан </a:t>
            </a:r>
            <a:r>
              <a:rPr lang="ru-RU" b="1" i="1" dirty="0"/>
              <a:t>группой программистов фирмы IBM в 1954 </a:t>
            </a:r>
            <a:r>
              <a:rPr lang="ru-RU" b="1" i="1" dirty="0" smtClean="0"/>
              <a:t>году);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b="1" i="1" dirty="0" smtClean="0"/>
              <a:t> </a:t>
            </a:r>
            <a:r>
              <a:rPr lang="en-US" b="1" i="1" dirty="0" smtClean="0">
                <a:solidFill>
                  <a:srgbClr val="002060"/>
                </a:solidFill>
              </a:rPr>
              <a:t>ALGOL</a:t>
            </a:r>
            <a:r>
              <a:rPr lang="ru-RU" b="1" i="1" dirty="0" smtClean="0"/>
              <a:t> (</a:t>
            </a:r>
            <a:r>
              <a:rPr lang="ru-RU" b="1" i="1" dirty="0" err="1"/>
              <a:t>ALGOrithmic</a:t>
            </a:r>
            <a:r>
              <a:rPr lang="ru-RU" b="1" i="1" dirty="0"/>
              <a:t> </a:t>
            </a:r>
            <a:r>
              <a:rPr lang="ru-RU" b="1" i="1" dirty="0" err="1" smtClean="0"/>
              <a:t>Language</a:t>
            </a:r>
            <a:r>
              <a:rPr lang="ru-RU" b="1" i="1" dirty="0"/>
              <a:t>,</a:t>
            </a:r>
            <a:r>
              <a:rPr lang="ru-RU" b="1" i="1" dirty="0" smtClean="0"/>
              <a:t> первая </a:t>
            </a:r>
            <a:r>
              <a:rPr lang="ru-RU" b="1" i="1" dirty="0"/>
              <a:t>версия </a:t>
            </a:r>
            <a:r>
              <a:rPr lang="ru-RU" b="1" i="1" dirty="0" smtClean="0"/>
              <a:t>появилась </a:t>
            </a:r>
            <a:r>
              <a:rPr lang="ru-RU" b="1" i="1" dirty="0"/>
              <a:t>в 1958 </a:t>
            </a:r>
            <a:r>
              <a:rPr lang="ru-RU" b="1" i="1" dirty="0" smtClean="0"/>
              <a:t>году, одним </a:t>
            </a:r>
            <a:r>
              <a:rPr lang="ru-RU" b="1" i="1" dirty="0"/>
              <a:t>из разработчиков Алгола был «отец» Фортрана Джон </a:t>
            </a:r>
            <a:r>
              <a:rPr lang="ru-RU" b="1" i="1" dirty="0" smtClean="0"/>
              <a:t>Бэкус);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b="1" i="1" dirty="0"/>
              <a:t> </a:t>
            </a:r>
            <a:r>
              <a:rPr lang="ru-RU" b="1" i="1" dirty="0" smtClean="0">
                <a:solidFill>
                  <a:srgbClr val="002060"/>
                </a:solidFill>
              </a:rPr>
              <a:t>BASIC</a:t>
            </a:r>
            <a:r>
              <a:rPr lang="ru-RU" b="1" i="1" dirty="0" smtClean="0"/>
              <a:t> (</a:t>
            </a:r>
            <a:r>
              <a:rPr lang="ru-RU" b="1" i="1" dirty="0" err="1"/>
              <a:t>Beginner</a:t>
            </a:r>
            <a:r>
              <a:rPr lang="ru-RU" b="1" i="1" dirty="0"/>
              <a:t> </a:t>
            </a:r>
            <a:r>
              <a:rPr lang="ru-RU" b="1" i="1" dirty="0" err="1"/>
              <a:t>All-Purpose</a:t>
            </a:r>
            <a:r>
              <a:rPr lang="ru-RU" b="1" i="1" dirty="0"/>
              <a:t> </a:t>
            </a:r>
            <a:r>
              <a:rPr lang="ru-RU" b="1" i="1" dirty="0" err="1"/>
              <a:t>Symbolic</a:t>
            </a:r>
            <a:r>
              <a:rPr lang="ru-RU" b="1" i="1" dirty="0"/>
              <a:t> </a:t>
            </a:r>
            <a:r>
              <a:rPr lang="ru-RU" b="1" i="1" dirty="0" err="1"/>
              <a:t>Instruction</a:t>
            </a:r>
            <a:r>
              <a:rPr lang="ru-RU" b="1" i="1" dirty="0"/>
              <a:t> </a:t>
            </a:r>
            <a:r>
              <a:rPr lang="ru-RU" b="1" i="1" dirty="0" err="1" smtClean="0"/>
              <a:t>Code</a:t>
            </a:r>
            <a:r>
              <a:rPr lang="ru-RU" b="1" i="1" dirty="0" smtClean="0"/>
              <a:t>, разработан в 1964 году сотрудниками математического </a:t>
            </a:r>
            <a:r>
              <a:rPr lang="ru-RU" b="1" i="1" dirty="0"/>
              <a:t>факультета </a:t>
            </a:r>
            <a:r>
              <a:rPr lang="ru-RU" b="1" i="1" dirty="0" err="1"/>
              <a:t>Дартмунтского</a:t>
            </a:r>
            <a:r>
              <a:rPr lang="ru-RU" b="1" i="1" dirty="0"/>
              <a:t> колледжа </a:t>
            </a:r>
            <a:r>
              <a:rPr lang="ru-RU" b="1" i="1" dirty="0" smtClean="0"/>
              <a:t>Томасом </a:t>
            </a:r>
            <a:r>
              <a:rPr lang="ru-RU" b="1" i="1" dirty="0" err="1" smtClean="0"/>
              <a:t>Курцом</a:t>
            </a:r>
            <a:r>
              <a:rPr lang="ru-RU" b="1" i="1" dirty="0" smtClean="0"/>
              <a:t> </a:t>
            </a:r>
            <a:r>
              <a:rPr lang="ru-RU" b="1" i="1" dirty="0"/>
              <a:t>и </a:t>
            </a:r>
            <a:r>
              <a:rPr lang="ru-RU" b="1" i="1" dirty="0" err="1" smtClean="0"/>
              <a:t>Джони</a:t>
            </a:r>
            <a:r>
              <a:rPr lang="ru-RU" b="1" i="1" dirty="0" smtClean="0"/>
              <a:t> </a:t>
            </a:r>
            <a:r>
              <a:rPr lang="ru-RU" b="1" i="1" dirty="0" err="1" smtClean="0"/>
              <a:t>Камени</a:t>
            </a:r>
            <a:r>
              <a:rPr lang="ru-RU" b="1" i="1" dirty="0" smtClean="0"/>
              <a:t>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b="1" i="1" dirty="0"/>
              <a:t> </a:t>
            </a:r>
            <a:r>
              <a:rPr lang="en-US" b="1" i="1" dirty="0">
                <a:solidFill>
                  <a:srgbClr val="002060"/>
                </a:solidFill>
              </a:rPr>
              <a:t>PL/1</a:t>
            </a:r>
            <a:r>
              <a:rPr lang="en-US" b="1" i="1" dirty="0"/>
              <a:t> (</a:t>
            </a:r>
            <a:r>
              <a:rPr lang="en-US" b="1" i="1" dirty="0" err="1"/>
              <a:t>Programm</a:t>
            </a:r>
            <a:r>
              <a:rPr lang="en-US" b="1" i="1" dirty="0"/>
              <a:t> Language </a:t>
            </a:r>
            <a:r>
              <a:rPr lang="en-US" b="1" i="1" dirty="0" smtClean="0"/>
              <a:t>One</a:t>
            </a:r>
            <a:r>
              <a:rPr lang="ru-RU" b="1" i="1" dirty="0" smtClean="0"/>
              <a:t>, универсальный язык программирования разработан </a:t>
            </a:r>
            <a:r>
              <a:rPr lang="ru-RU" b="1" i="1" dirty="0"/>
              <a:t>фирмой IBM в 1967 году</a:t>
            </a:r>
            <a:r>
              <a:rPr lang="en-US" b="1" i="1" dirty="0" smtClean="0"/>
              <a:t>)</a:t>
            </a:r>
            <a:r>
              <a:rPr lang="ru-RU" b="1" i="1" dirty="0" smtClean="0"/>
              <a:t>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100" b="1" i="1" dirty="0" smtClean="0">
                <a:solidFill>
                  <a:srgbClr val="002060"/>
                </a:solidFill>
              </a:rPr>
              <a:t> </a:t>
            </a:r>
            <a:r>
              <a:rPr lang="en-US" sz="2100" b="1" i="1" dirty="0" smtClean="0">
                <a:solidFill>
                  <a:srgbClr val="002060"/>
                </a:solidFill>
              </a:rPr>
              <a:t>PROLOG</a:t>
            </a:r>
            <a:r>
              <a:rPr lang="ru-RU" sz="2100" b="1" i="1" dirty="0" smtClean="0">
                <a:solidFill>
                  <a:srgbClr val="002060"/>
                </a:solidFill>
              </a:rPr>
              <a:t> (</a:t>
            </a:r>
            <a:r>
              <a:rPr lang="en-US" b="1" i="1" dirty="0" err="1"/>
              <a:t>PROgramming</a:t>
            </a:r>
            <a:r>
              <a:rPr lang="en-US" b="1" i="1" dirty="0"/>
              <a:t> in </a:t>
            </a:r>
            <a:r>
              <a:rPr lang="en-US" b="1" i="1" dirty="0" err="1" smtClean="0"/>
              <a:t>LOGic</a:t>
            </a:r>
            <a:r>
              <a:rPr lang="en-US" b="1" i="1" dirty="0" smtClean="0"/>
              <a:t>, </a:t>
            </a:r>
            <a:r>
              <a:rPr lang="ru-RU" b="1" i="1" dirty="0" smtClean="0"/>
              <a:t>разработан </a:t>
            </a:r>
            <a:r>
              <a:rPr lang="ru-RU" b="1" i="1" dirty="0"/>
              <a:t>во Франции в 1972 </a:t>
            </a:r>
            <a:r>
              <a:rPr lang="ru-RU" b="1" i="1" dirty="0" smtClean="0"/>
              <a:t>году</a:t>
            </a:r>
            <a:r>
              <a:rPr lang="en-US" b="1" i="1" dirty="0" smtClean="0"/>
              <a:t> </a:t>
            </a:r>
            <a:r>
              <a:rPr lang="ru-RU" b="1" i="1" dirty="0" smtClean="0"/>
              <a:t>Робертом </a:t>
            </a:r>
            <a:r>
              <a:rPr lang="ru-RU" b="1" i="1" dirty="0" err="1" smtClean="0"/>
              <a:t>Ковальски</a:t>
            </a:r>
            <a:r>
              <a:rPr lang="ru-RU" b="1" i="1" dirty="0" smtClean="0"/>
              <a:t>,</a:t>
            </a:r>
            <a:r>
              <a:rPr lang="ru-RU" b="1" i="1" dirty="0"/>
              <a:t>  </a:t>
            </a:r>
            <a:r>
              <a:rPr lang="ru-RU" b="1" i="1" dirty="0" err="1" smtClean="0"/>
              <a:t>Маартеном</a:t>
            </a:r>
            <a:r>
              <a:rPr lang="ru-RU" b="1" i="1" dirty="0" smtClean="0"/>
              <a:t> </a:t>
            </a:r>
            <a:r>
              <a:rPr lang="ru-RU" b="1" i="1" dirty="0" err="1"/>
              <a:t>ван</a:t>
            </a:r>
            <a:r>
              <a:rPr lang="ru-RU" b="1" i="1" dirty="0"/>
              <a:t> </a:t>
            </a:r>
            <a:r>
              <a:rPr lang="ru-RU" b="1" i="1" dirty="0" err="1" smtClean="0"/>
              <a:t>Эмден</a:t>
            </a:r>
            <a:r>
              <a:rPr lang="ru-RU" b="1" i="1" dirty="0" smtClean="0"/>
              <a:t> и</a:t>
            </a:r>
            <a:r>
              <a:rPr lang="en-US" b="1" i="1" dirty="0" smtClean="0"/>
              <a:t> </a:t>
            </a:r>
            <a:r>
              <a:rPr lang="ru-RU" b="1" i="1" dirty="0" smtClean="0"/>
              <a:t>Аленом </a:t>
            </a:r>
            <a:r>
              <a:rPr lang="ru-RU" b="1" i="1" dirty="0" err="1"/>
              <a:t>Колмероэ</a:t>
            </a:r>
            <a:r>
              <a:rPr lang="ru-RU" b="1" i="1" dirty="0" smtClean="0"/>
              <a:t> </a:t>
            </a:r>
            <a:r>
              <a:rPr lang="ru-RU" b="1" i="1" dirty="0"/>
              <a:t>для решения проблем «искусственного интеллекта</a:t>
            </a:r>
            <a:r>
              <a:rPr lang="ru-RU" b="1" i="1" dirty="0" smtClean="0"/>
              <a:t>»);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b="1" i="1" dirty="0"/>
              <a:t> </a:t>
            </a:r>
            <a:r>
              <a:rPr lang="en-US" sz="2100" b="1" i="1" dirty="0">
                <a:solidFill>
                  <a:srgbClr val="002060"/>
                </a:solidFill>
              </a:rPr>
              <a:t>PASCAL</a:t>
            </a:r>
            <a:r>
              <a:rPr lang="ru-RU" b="1" i="1" dirty="0" smtClean="0"/>
              <a:t> ( разработан в 1971 году </a:t>
            </a:r>
            <a:r>
              <a:rPr lang="ru-RU" sz="2100" b="1" i="1" dirty="0" smtClean="0"/>
              <a:t>швейцарским ученым </a:t>
            </a:r>
            <a:r>
              <a:rPr lang="ru-RU" sz="2100" b="1" i="1" dirty="0" err="1" smtClean="0"/>
              <a:t>Никлаусом</a:t>
            </a:r>
            <a:r>
              <a:rPr lang="ru-RU" sz="2100" b="1" i="1" dirty="0" smtClean="0"/>
              <a:t> Виртом и назван в </a:t>
            </a:r>
            <a:r>
              <a:rPr lang="ru-RU" sz="2100" b="1" i="1" dirty="0"/>
              <a:t>честь великого французского математика и религиозного философа XVII века </a:t>
            </a:r>
            <a:r>
              <a:rPr lang="ru-RU" sz="2100" b="1" i="1" dirty="0" err="1"/>
              <a:t>Блеза</a:t>
            </a:r>
            <a:r>
              <a:rPr lang="ru-RU" sz="2100" b="1" i="1" dirty="0"/>
              <a:t> Паскаля, который изобрел первое суммирующее </a:t>
            </a:r>
            <a:r>
              <a:rPr lang="ru-RU" sz="2100" b="1" i="1" dirty="0" smtClean="0"/>
              <a:t>устройство);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2100" b="1" i="1" dirty="0">
                <a:solidFill>
                  <a:srgbClr val="002060"/>
                </a:solidFill>
              </a:rPr>
              <a:t> С</a:t>
            </a:r>
            <a:r>
              <a:rPr lang="ru-RU" sz="2100" b="1" i="1" dirty="0" smtClean="0"/>
              <a:t> (</a:t>
            </a:r>
            <a:r>
              <a:rPr lang="ru-RU" b="1" i="1" dirty="0" smtClean="0"/>
              <a:t>разработан в </a:t>
            </a:r>
            <a:r>
              <a:rPr lang="ru-RU" b="1" i="1" dirty="0"/>
              <a:t>1969—1973 годах </a:t>
            </a:r>
            <a:r>
              <a:rPr lang="ru-RU" sz="2100" b="1" i="1" dirty="0"/>
              <a:t>сотрудником</a:t>
            </a:r>
            <a:r>
              <a:rPr lang="ru-RU" sz="2100" b="1" i="1" dirty="0">
                <a:solidFill>
                  <a:schemeClr val="tx1"/>
                </a:solidFill>
              </a:rPr>
              <a:t> </a:t>
            </a:r>
            <a:r>
              <a:rPr lang="ru-RU" sz="2100" b="1" i="1" dirty="0" smtClean="0">
                <a:solidFill>
                  <a:schemeClr val="tx1"/>
                </a:solidFill>
              </a:rPr>
              <a:t>американской лаборатории </a:t>
            </a:r>
            <a:r>
              <a:rPr lang="en-US" sz="2100" b="1" i="1" dirty="0" smtClean="0">
                <a:solidFill>
                  <a:schemeClr val="tx1"/>
                </a:solidFill>
              </a:rPr>
              <a:t>Bell Labs </a:t>
            </a:r>
            <a:r>
              <a:rPr lang="ru-RU" sz="2100" b="1" i="1" dirty="0" err="1" smtClean="0">
                <a:solidFill>
                  <a:schemeClr val="tx1"/>
                </a:solidFill>
              </a:rPr>
              <a:t>Деннисом</a:t>
            </a:r>
            <a:r>
              <a:rPr lang="ru-RU" sz="2100" b="1" i="1" dirty="0" smtClean="0">
                <a:solidFill>
                  <a:schemeClr val="tx1"/>
                </a:solidFill>
              </a:rPr>
              <a:t> </a:t>
            </a:r>
            <a:r>
              <a:rPr lang="ru-RU" sz="2100" b="1" i="1" dirty="0" err="1" smtClean="0">
                <a:solidFill>
                  <a:schemeClr val="tx1"/>
                </a:solidFill>
              </a:rPr>
              <a:t>Ритчи</a:t>
            </a:r>
            <a:r>
              <a:rPr lang="ru-RU" sz="2100" b="1" i="1" dirty="0" smtClean="0">
                <a:solidFill>
                  <a:schemeClr val="tx1"/>
                </a:solidFill>
              </a:rPr>
              <a:t>).</a:t>
            </a:r>
            <a:endParaRPr lang="ru-RU" sz="2100" b="1" i="1" dirty="0"/>
          </a:p>
          <a:p>
            <a:pPr>
              <a:buFont typeface="Wingdings" panose="05000000000000000000" pitchFamily="2" charset="2"/>
              <a:buChar char="§"/>
            </a:pPr>
            <a:endParaRPr lang="ru-RU" b="1" i="1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880217"/>
          </a:xfrm>
        </p:spPr>
        <p:txBody>
          <a:bodyPr/>
          <a:lstStyle/>
          <a:p>
            <a:r>
              <a:rPr lang="ru-RU" b="1" dirty="0" smtClean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ИСТОРИЯ</a:t>
            </a:r>
            <a:endParaRPr lang="ru-RU" b="1" dirty="0">
              <a:solidFill>
                <a:schemeClr val="accent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Деннис Ритчи в 2011 году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4553" y="5358212"/>
            <a:ext cx="1167447" cy="1499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kor.ill.in.ua/a/610x0/2393654.jpg?v=63703833449176849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1591" y="3606325"/>
            <a:ext cx="1170409" cy="1751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informat444.narod.ru/museum/lanr/picture/Alain_Colmerau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1591" y="1877826"/>
            <a:ext cx="1167112" cy="173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www.ok-t.ru/studopediaru/baza9/1239876370351.files/image00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4888" y="32655"/>
            <a:ext cx="1167112" cy="1845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ile:Robert Kowalski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6038" y="21741"/>
            <a:ext cx="1505553" cy="115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s://www.peoples.ru/science/law/john_bekus/bekus_10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754" y="32655"/>
            <a:ext cx="1006635" cy="1759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Управляющая кнопка: сведения 1">
            <a:hlinkClick r:id="rId8" action="ppaction://hlinkfile" highlightClick="1"/>
          </p:cNvPr>
          <p:cNvSpPr/>
          <p:nvPr/>
        </p:nvSpPr>
        <p:spPr>
          <a:xfrm>
            <a:off x="60677" y="44665"/>
            <a:ext cx="562708" cy="553916"/>
          </a:xfrm>
          <a:prstGeom prst="actionButtonInform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3803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47438"/>
          </a:xfrm>
        </p:spPr>
        <p:txBody>
          <a:bodyPr/>
          <a:lstStyle/>
          <a:p>
            <a:r>
              <a:rPr lang="ru-RU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ИСТОРИЯ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 smtClean="0"/>
          </a:p>
          <a:p>
            <a:pPr algn="ctr"/>
            <a:r>
              <a:rPr lang="ru-RU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Первый язык программирования высокого уровня</a:t>
            </a:r>
            <a:endParaRPr lang="ru-RU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Управляющая кнопка: справка 3">
            <a:hlinkClick r:id="" action="ppaction://hlinkshowjump?jump=nextslide" highlightClick="1"/>
          </p:cNvPr>
          <p:cNvSpPr/>
          <p:nvPr/>
        </p:nvSpPr>
        <p:spPr>
          <a:xfrm>
            <a:off x="5204388" y="3233571"/>
            <a:ext cx="1333144" cy="1247686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794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5429" y="1367326"/>
            <a:ext cx="7829128" cy="4959529"/>
          </a:xfrm>
        </p:spPr>
        <p:txBody>
          <a:bodyPr>
            <a:normAutofit/>
          </a:bodyPr>
          <a:lstStyle/>
          <a:p>
            <a:pPr marL="2154238" indent="-2154238"/>
            <a:r>
              <a:rPr lang="ru-RU" sz="24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Планкалкюль</a:t>
            </a:r>
            <a:r>
              <a:rPr lang="ru-RU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</a:t>
            </a:r>
            <a:r>
              <a:rPr lang="ru-RU" sz="24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Plankalkül</a:t>
            </a:r>
            <a:r>
              <a:rPr lang="ru-RU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 </a:t>
            </a:r>
            <a:r>
              <a:rPr lang="ru-RU" sz="2400" b="1" dirty="0"/>
              <a:t>— первый в мире язык </a:t>
            </a:r>
            <a:r>
              <a:rPr lang="ru-RU" sz="2400" b="1" dirty="0" smtClean="0"/>
              <a:t>программирования высокого </a:t>
            </a:r>
            <a:r>
              <a:rPr lang="ru-RU" sz="2400" b="1" dirty="0"/>
              <a:t>уровня, разработанный </a:t>
            </a:r>
            <a:r>
              <a:rPr lang="ru-RU" sz="2400" b="1" dirty="0" smtClean="0"/>
              <a:t>немецким инженером Конрадом </a:t>
            </a:r>
            <a:r>
              <a:rPr lang="ru-RU" sz="2400" b="1" dirty="0" err="1"/>
              <a:t>Цузе</a:t>
            </a:r>
            <a:r>
              <a:rPr lang="ru-RU" sz="2400" b="1" dirty="0"/>
              <a:t> </a:t>
            </a:r>
            <a:r>
              <a:rPr lang="ru-RU" sz="2400" b="1" dirty="0" smtClean="0"/>
              <a:t>между </a:t>
            </a:r>
            <a:r>
              <a:rPr lang="ru-RU" sz="2400" b="1" dirty="0"/>
              <a:t>1942 и 1946 годами для его </a:t>
            </a:r>
            <a:r>
              <a:rPr lang="ru-RU" sz="2400" b="1" dirty="0" smtClean="0"/>
              <a:t>компьютера </a:t>
            </a:r>
            <a:r>
              <a:rPr lang="ru-RU" sz="2400" b="1" dirty="0"/>
              <a:t>«Z4</a:t>
            </a:r>
            <a:r>
              <a:rPr lang="ru-RU" sz="2400" b="1" dirty="0" smtClean="0"/>
              <a:t>».</a:t>
            </a:r>
          </a:p>
          <a:p>
            <a:pPr marL="2154238" indent="-2154238" algn="ctr"/>
            <a:r>
              <a:rPr lang="ru-RU" sz="2800" b="1" i="1" dirty="0" smtClean="0">
                <a:solidFill>
                  <a:srgbClr val="002060"/>
                </a:solidFill>
              </a:rPr>
              <a:t>Z1 - </a:t>
            </a:r>
            <a:r>
              <a:rPr lang="ru-RU" sz="2800" b="1" dirty="0">
                <a:solidFill>
                  <a:srgbClr val="002060"/>
                </a:solidFill>
              </a:rPr>
              <a:t>Z4</a:t>
            </a:r>
            <a:endParaRPr lang="ru-RU" sz="2800" b="1" i="1" dirty="0" smtClean="0">
              <a:solidFill>
                <a:srgbClr val="002060"/>
              </a:solidFill>
            </a:endParaRPr>
          </a:p>
          <a:p>
            <a:pPr marL="2154238" indent="-2154238"/>
            <a:r>
              <a:rPr lang="ru-RU" sz="2200" b="1" i="1" dirty="0" smtClean="0"/>
              <a:t>Особенностью </a:t>
            </a:r>
            <a:r>
              <a:rPr lang="ru-RU" sz="2200" b="1" i="1" dirty="0"/>
              <a:t>Z1 было то, что она занималась обработкой чисел в двоичной системе и для переключения использовались не реле, а металлические пластины</a:t>
            </a:r>
            <a:r>
              <a:rPr lang="ru-RU" sz="2200" b="1" i="1" dirty="0" smtClean="0"/>
              <a:t>.</a:t>
            </a:r>
          </a:p>
          <a:p>
            <a:pPr marL="0" indent="0"/>
            <a:r>
              <a:rPr lang="ru-RU" b="1" dirty="0"/>
              <a:t>В декабре 1941 года </a:t>
            </a:r>
            <a:r>
              <a:rPr lang="ru-RU" b="1" dirty="0" smtClean="0"/>
              <a:t>был </a:t>
            </a:r>
            <a:r>
              <a:rPr lang="ru-RU" b="1" dirty="0"/>
              <a:t>введен в эксплуатацию Z3 </a:t>
            </a:r>
            <a:r>
              <a:rPr lang="ru-RU" b="1" dirty="0" smtClean="0"/>
              <a:t>и взят </a:t>
            </a:r>
            <a:r>
              <a:rPr lang="ru-RU" b="1" dirty="0"/>
              <a:t>на вооружение производителями военных самолетов. Именно с помощью Z3 обсчитывались аэродинамические и баллистические характеристики первых немецких крылатых ракет.</a:t>
            </a:r>
            <a:endParaRPr lang="ru-RU" sz="2200" b="1" i="1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525247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ИСТОРИЯ</a:t>
            </a:r>
            <a:endParaRPr lang="ru-RU" dirty="0"/>
          </a:p>
        </p:txBody>
      </p:sp>
      <p:pic>
        <p:nvPicPr>
          <p:cNvPr id="1026" name="Picture 2" descr="Z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557" y="0"/>
            <a:ext cx="4077443" cy="2452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blog.hnf.de/wp-content/uploads/2016/08/Zuse196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04" y="1722914"/>
            <a:ext cx="2162086" cy="310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habrastorage.org/files/2a4/14d/180/2a414d18070840799b8bad68f3137e7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5911" y="2545430"/>
            <a:ext cx="3429000" cy="378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09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28D249-1983-451D-8451-059C0BA5C7BA}">
  <ds:schemaRefs>
    <ds:schemaRef ds:uri="16c05727-aa75-4e4a-9b5f-8a80a1165891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71af3243-3dd4-4a8d-8c0d-dd76da1f02a5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571</Words>
  <Application>Microsoft Office PowerPoint</Application>
  <PresentationFormat>Широкоэкранный</PresentationFormat>
  <Paragraphs>92</Paragraphs>
  <Slides>12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Menlo</vt:lpstr>
      <vt:lpstr>Times New Roman</vt:lpstr>
      <vt:lpstr>Wingdings</vt:lpstr>
      <vt:lpstr>Ретро</vt:lpstr>
      <vt:lpstr>ЧТО ТАКОЕ ПРОГРАММИРОВАНИЕ</vt:lpstr>
      <vt:lpstr>Программи́рование — процесс создания компьютерных программ (ВИКИПЕДИЯ)</vt:lpstr>
      <vt:lpstr>ЗАДАЧА                          ПРОГРАММА</vt:lpstr>
      <vt:lpstr>ОБЛАСТИ ПРИМЕНЕНИЯ ПРОГРАММИРОВАНИЯ</vt:lpstr>
      <vt:lpstr>ЗАДАЧА                          ПРОГРАММА</vt:lpstr>
      <vt:lpstr>ИСТОРИЯ</vt:lpstr>
      <vt:lpstr>ИСТОРИЯ</vt:lpstr>
      <vt:lpstr>ИСТОРИЯ</vt:lpstr>
      <vt:lpstr>ИСТОРИЯ</vt:lpstr>
      <vt:lpstr>РАЗВИТИЕ ТЕХНОЛОГИЙ ПРОГРАММИРОВАНИЯ</vt:lpstr>
      <vt:lpstr>Какие знания необходимы?</vt:lpstr>
      <vt:lpstr>И ЕЩЁ…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2020-10-27T12:14:25Z</dcterms:created>
  <dcterms:modified xsi:type="dcterms:W3CDTF">2022-09-02T07:17:53Z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